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04" r:id="rId2"/>
    <p:sldId id="306" r:id="rId3"/>
    <p:sldId id="259" r:id="rId4"/>
    <p:sldId id="260" r:id="rId5"/>
    <p:sldId id="285" r:id="rId6"/>
    <p:sldId id="258" r:id="rId7"/>
    <p:sldId id="261" r:id="rId8"/>
    <p:sldId id="271" r:id="rId9"/>
    <p:sldId id="262" r:id="rId10"/>
    <p:sldId id="287" r:id="rId11"/>
    <p:sldId id="307" r:id="rId12"/>
    <p:sldId id="289" r:id="rId13"/>
    <p:sldId id="290" r:id="rId14"/>
    <p:sldId id="263" r:id="rId15"/>
    <p:sldId id="294" r:id="rId16"/>
    <p:sldId id="295" r:id="rId17"/>
    <p:sldId id="308" r:id="rId18"/>
    <p:sldId id="297" r:id="rId19"/>
    <p:sldId id="305" r:id="rId20"/>
  </p:sldIdLst>
  <p:sldSz cx="9144000" cy="5143500" type="screen16x9"/>
  <p:notesSz cx="6858000" cy="9144000"/>
  <p:embeddedFontLst>
    <p:embeddedFont>
      <p:font typeface="方正大黑简体" panose="02010600030101010101" charset="-122"/>
      <p:regular r:id="rId22"/>
    </p:embeddedFont>
    <p:embeddedFont>
      <p:font typeface="方正兰亭粗黑_GBK" panose="02010600030101010101" charset="-122"/>
      <p:regular r:id="rId23"/>
    </p:embeddedFont>
    <p:embeddedFont>
      <p:font typeface="方正兰亭细黑_GBK" panose="02010600030101010101" charset="-122"/>
      <p:regular r:id="rId24"/>
    </p:embeddedFont>
    <p:embeddedFont>
      <p:font typeface="方正兰亭纤黑简体" panose="02010600030101010101" charset="-122"/>
      <p:regular r:id="rId25"/>
    </p:embeddedFont>
    <p:embeddedFont>
      <p:font typeface="Watford DB"/>
      <p:regular r:id="rId26"/>
    </p:embeddedFont>
    <p:embeddedFont>
      <p:font typeface="微软雅黑" panose="020B0503020204020204" pitchFamily="34" charset="-122"/>
      <p:regular r:id="rId27"/>
      <p:bold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076" autoAdjust="0"/>
  </p:normalViewPr>
  <p:slideViewPr>
    <p:cSldViewPr snapToGrid="0">
      <p:cViewPr varScale="1">
        <p:scale>
          <a:sx n="108" d="100"/>
          <a:sy n="108" d="100"/>
        </p:scale>
        <p:origin x="39" y="-348"/>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pPr/>
              <a:t>2024/3/21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pPr/>
              <a:t>‹#›</a:t>
            </a:fld>
            <a:endParaRPr lang="zh-CN" altLang="en-US"/>
          </a:p>
        </p:txBody>
      </p:sp>
    </p:spTree>
    <p:extLst>
      <p:ext uri="{BB962C8B-B14F-4D97-AF65-F5344CB8AC3E}">
        <p14:creationId xmlns:p14="http://schemas.microsoft.com/office/powerpoint/2010/main" val="33274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a:t>
            </a:fld>
            <a:endParaRPr lang="zh-CN" altLang="en-US"/>
          </a:p>
        </p:txBody>
      </p:sp>
    </p:spTree>
    <p:extLst>
      <p:ext uri="{BB962C8B-B14F-4D97-AF65-F5344CB8AC3E}">
        <p14:creationId xmlns:p14="http://schemas.microsoft.com/office/powerpoint/2010/main" val="31786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10</a:t>
            </a:fld>
            <a:endParaRPr lang="zh-CN" altLang="en-US"/>
          </a:p>
        </p:txBody>
      </p:sp>
    </p:spTree>
    <p:extLst>
      <p:ext uri="{BB962C8B-B14F-4D97-AF65-F5344CB8AC3E}">
        <p14:creationId xmlns:p14="http://schemas.microsoft.com/office/powerpoint/2010/main" val="245937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11</a:t>
            </a:fld>
            <a:endParaRPr lang="zh-CN" altLang="en-US"/>
          </a:p>
        </p:txBody>
      </p:sp>
    </p:spTree>
    <p:extLst>
      <p:ext uri="{BB962C8B-B14F-4D97-AF65-F5344CB8AC3E}">
        <p14:creationId xmlns:p14="http://schemas.microsoft.com/office/powerpoint/2010/main" val="98251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12</a:t>
            </a:fld>
            <a:endParaRPr lang="zh-CN" altLang="en-US"/>
          </a:p>
        </p:txBody>
      </p:sp>
    </p:spTree>
    <p:extLst>
      <p:ext uri="{BB962C8B-B14F-4D97-AF65-F5344CB8AC3E}">
        <p14:creationId xmlns:p14="http://schemas.microsoft.com/office/powerpoint/2010/main" val="66539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13</a:t>
            </a:fld>
            <a:endParaRPr lang="zh-CN" altLang="en-US"/>
          </a:p>
        </p:txBody>
      </p:sp>
    </p:spTree>
    <p:extLst>
      <p:ext uri="{BB962C8B-B14F-4D97-AF65-F5344CB8AC3E}">
        <p14:creationId xmlns:p14="http://schemas.microsoft.com/office/powerpoint/2010/main" val="342926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14</a:t>
            </a:fld>
            <a:endParaRPr lang="zh-CN" altLang="en-US"/>
          </a:p>
        </p:txBody>
      </p:sp>
    </p:spTree>
    <p:extLst>
      <p:ext uri="{BB962C8B-B14F-4D97-AF65-F5344CB8AC3E}">
        <p14:creationId xmlns:p14="http://schemas.microsoft.com/office/powerpoint/2010/main" val="418341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15</a:t>
            </a:fld>
            <a:endParaRPr lang="zh-CN" altLang="en-US"/>
          </a:p>
        </p:txBody>
      </p:sp>
    </p:spTree>
    <p:extLst>
      <p:ext uri="{BB962C8B-B14F-4D97-AF65-F5344CB8AC3E}">
        <p14:creationId xmlns:p14="http://schemas.microsoft.com/office/powerpoint/2010/main" val="265041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16</a:t>
            </a:fld>
            <a:endParaRPr lang="zh-CN" altLang="en-US"/>
          </a:p>
        </p:txBody>
      </p:sp>
    </p:spTree>
    <p:extLst>
      <p:ext uri="{BB962C8B-B14F-4D97-AF65-F5344CB8AC3E}">
        <p14:creationId xmlns:p14="http://schemas.microsoft.com/office/powerpoint/2010/main" val="695253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17</a:t>
            </a:fld>
            <a:endParaRPr lang="zh-CN" altLang="en-US"/>
          </a:p>
        </p:txBody>
      </p:sp>
    </p:spTree>
    <p:extLst>
      <p:ext uri="{BB962C8B-B14F-4D97-AF65-F5344CB8AC3E}">
        <p14:creationId xmlns:p14="http://schemas.microsoft.com/office/powerpoint/2010/main" val="388777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18</a:t>
            </a:fld>
            <a:endParaRPr lang="zh-CN" altLang="en-US"/>
          </a:p>
        </p:txBody>
      </p:sp>
    </p:spTree>
    <p:extLst>
      <p:ext uri="{BB962C8B-B14F-4D97-AF65-F5344CB8AC3E}">
        <p14:creationId xmlns:p14="http://schemas.microsoft.com/office/powerpoint/2010/main" val="2937152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19</a:t>
            </a:fld>
            <a:endParaRPr lang="zh-CN" altLang="en-US"/>
          </a:p>
        </p:txBody>
      </p:sp>
    </p:spTree>
    <p:extLst>
      <p:ext uri="{BB962C8B-B14F-4D97-AF65-F5344CB8AC3E}">
        <p14:creationId xmlns:p14="http://schemas.microsoft.com/office/powerpoint/2010/main" val="388319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EA0BA4-40FD-4B3F-A60C-23EAB0DE1537}" type="slidenum">
              <a:rPr lang="zh-CN" altLang="en-US" smtClean="0"/>
              <a:pPr/>
              <a:t>2</a:t>
            </a:fld>
            <a:endParaRPr lang="zh-CN" altLang="en-US"/>
          </a:p>
        </p:txBody>
      </p:sp>
    </p:spTree>
    <p:extLst>
      <p:ext uri="{BB962C8B-B14F-4D97-AF65-F5344CB8AC3E}">
        <p14:creationId xmlns:p14="http://schemas.microsoft.com/office/powerpoint/2010/main" val="68381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a:t>
            </a:fld>
            <a:endParaRPr lang="zh-CN" altLang="en-US"/>
          </a:p>
        </p:txBody>
      </p:sp>
    </p:spTree>
    <p:extLst>
      <p:ext uri="{BB962C8B-B14F-4D97-AF65-F5344CB8AC3E}">
        <p14:creationId xmlns:p14="http://schemas.microsoft.com/office/powerpoint/2010/main" val="225890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4</a:t>
            </a:fld>
            <a:endParaRPr lang="zh-CN" altLang="en-US"/>
          </a:p>
        </p:txBody>
      </p:sp>
    </p:spTree>
    <p:extLst>
      <p:ext uri="{BB962C8B-B14F-4D97-AF65-F5344CB8AC3E}">
        <p14:creationId xmlns:p14="http://schemas.microsoft.com/office/powerpoint/2010/main" val="89327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5</a:t>
            </a:fld>
            <a:endParaRPr lang="zh-CN" altLang="en-US"/>
          </a:p>
        </p:txBody>
      </p:sp>
    </p:spTree>
    <p:extLst>
      <p:ext uri="{BB962C8B-B14F-4D97-AF65-F5344CB8AC3E}">
        <p14:creationId xmlns:p14="http://schemas.microsoft.com/office/powerpoint/2010/main" val="186613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6</a:t>
            </a:fld>
            <a:endParaRPr lang="zh-CN" altLang="en-US"/>
          </a:p>
        </p:txBody>
      </p:sp>
    </p:spTree>
    <p:extLst>
      <p:ext uri="{BB962C8B-B14F-4D97-AF65-F5344CB8AC3E}">
        <p14:creationId xmlns:p14="http://schemas.microsoft.com/office/powerpoint/2010/main" val="233784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7</a:t>
            </a:fld>
            <a:endParaRPr lang="zh-CN" altLang="en-US"/>
          </a:p>
        </p:txBody>
      </p:sp>
    </p:spTree>
    <p:extLst>
      <p:ext uri="{BB962C8B-B14F-4D97-AF65-F5344CB8AC3E}">
        <p14:creationId xmlns:p14="http://schemas.microsoft.com/office/powerpoint/2010/main" val="250642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8</a:t>
            </a:fld>
            <a:endParaRPr lang="zh-CN" altLang="en-US"/>
          </a:p>
        </p:txBody>
      </p:sp>
    </p:spTree>
    <p:extLst>
      <p:ext uri="{BB962C8B-B14F-4D97-AF65-F5344CB8AC3E}">
        <p14:creationId xmlns:p14="http://schemas.microsoft.com/office/powerpoint/2010/main" val="164887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9</a:t>
            </a:fld>
            <a:endParaRPr lang="zh-CN" altLang="en-US"/>
          </a:p>
        </p:txBody>
      </p:sp>
    </p:spTree>
    <p:extLst>
      <p:ext uri="{BB962C8B-B14F-4D97-AF65-F5344CB8AC3E}">
        <p14:creationId xmlns:p14="http://schemas.microsoft.com/office/powerpoint/2010/main" val="213776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2378145696"/>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907903923"/>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323108735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256227584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2863917790"/>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164146758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383120671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64573025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2862727706"/>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48634843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pPr/>
              <a:t>2024/3/21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1746552140"/>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pPr/>
              <a:t>2024/3/21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pPr/>
              <a:t>‹#›</a:t>
            </a:fld>
            <a:endParaRPr lang="zh-CN" altLang="en-US"/>
          </a:p>
        </p:txBody>
      </p:sp>
    </p:spTree>
    <p:extLst>
      <p:ext uri="{BB962C8B-B14F-4D97-AF65-F5344CB8AC3E}">
        <p14:creationId xmlns:p14="http://schemas.microsoft.com/office/powerpoint/2010/main" val="33928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0.tiff"/><Relationship Id="rId5" Type="http://schemas.openxmlformats.org/officeDocument/2006/relationships/image" Target="../media/image19.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mailto:Peter.zong@zip-lock.cn" TargetMode="External"/><Relationship Id="rId7" Type="http://schemas.openxmlformats.org/officeDocument/2006/relationships/image" Target="../media/image2.t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interpackaging.cn/" TargetMode="External"/><Relationship Id="rId5" Type="http://schemas.openxmlformats.org/officeDocument/2006/relationships/image" Target="../media/image22.gif"/><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7" name="矩形 2"/>
          <p:cNvSpPr/>
          <p:nvPr/>
        </p:nvSpPr>
        <p:spPr>
          <a:xfrm>
            <a:off x="-1307069" y="-38491"/>
            <a:ext cx="563113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 fmla="*/ 0 w 6070972"/>
              <a:gd name="connsiteY0" fmla="*/ 0 h 6859588"/>
              <a:gd name="connsiteX1" fmla="*/ 4716735 w 6070972"/>
              <a:gd name="connsiteY1" fmla="*/ 0 h 6859588"/>
              <a:gd name="connsiteX2" fmla="*/ 6070972 w 6070972"/>
              <a:gd name="connsiteY2" fmla="*/ 3734423 h 6859588"/>
              <a:gd name="connsiteX3" fmla="*/ 0 w 6070972"/>
              <a:gd name="connsiteY3" fmla="*/ 6859588 h 6859588"/>
              <a:gd name="connsiteX4" fmla="*/ 0 w 6070972"/>
              <a:gd name="connsiteY4" fmla="*/ 0 h 6859588"/>
              <a:gd name="connsiteX0" fmla="*/ 0 w 5631134"/>
              <a:gd name="connsiteY0" fmla="*/ 0 h 6859588"/>
              <a:gd name="connsiteX1" fmla="*/ 4716735 w 5631134"/>
              <a:gd name="connsiteY1" fmla="*/ 0 h 6859588"/>
              <a:gd name="connsiteX2" fmla="*/ 5631134 w 5631134"/>
              <a:gd name="connsiteY2" fmla="*/ 2519082 h 6859588"/>
              <a:gd name="connsiteX3" fmla="*/ 0 w 5631134"/>
              <a:gd name="connsiteY3" fmla="*/ 6859588 h 6859588"/>
              <a:gd name="connsiteX4" fmla="*/ 0 w 5631134"/>
              <a:gd name="connsiteY4" fmla="*/ 0 h 68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134" h="6859588">
                <a:moveTo>
                  <a:pt x="0" y="0"/>
                </a:moveTo>
                <a:lnTo>
                  <a:pt x="4716735" y="0"/>
                </a:lnTo>
                <a:lnTo>
                  <a:pt x="5631134" y="2519082"/>
                </a:lnTo>
                <a:lnTo>
                  <a:pt x="0" y="6859588"/>
                </a:lnTo>
                <a:lnTo>
                  <a:pt x="0" y="0"/>
                </a:lnTo>
                <a:close/>
              </a:path>
            </a:pathLst>
          </a:custGeom>
          <a:solidFill>
            <a:srgbClr val="C0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5" name="Oval 53"/>
          <p:cNvSpPr>
            <a:spLocks noChangeArrowheads="1"/>
          </p:cNvSpPr>
          <p:nvPr/>
        </p:nvSpPr>
        <p:spPr bwMode="auto">
          <a:xfrm>
            <a:off x="1093195" y="873280"/>
            <a:ext cx="252723" cy="25202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16" tIns="35658" rIns="71316" bIns="35658" anchor="ctr"/>
          <a:lstStyle/>
          <a:p>
            <a:pPr algn="ctr" fontAlgn="auto">
              <a:spcBef>
                <a:spcPts val="0"/>
              </a:spcBef>
              <a:spcAft>
                <a:spcPts val="0"/>
              </a:spcAft>
              <a:defRPr/>
            </a:pPr>
            <a:endParaRPr lang="zh-CN" altLang="en-US"/>
          </a:p>
        </p:txBody>
      </p:sp>
      <p:sp>
        <p:nvSpPr>
          <p:cNvPr id="48" name="Oval 53"/>
          <p:cNvSpPr>
            <a:spLocks noChangeArrowheads="1"/>
          </p:cNvSpPr>
          <p:nvPr/>
        </p:nvSpPr>
        <p:spPr bwMode="auto">
          <a:xfrm>
            <a:off x="691548" y="2789703"/>
            <a:ext cx="252723" cy="25202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16" tIns="35658" rIns="71316" bIns="35658" anchor="ctr"/>
          <a:lstStyle/>
          <a:p>
            <a:pPr algn="ctr" fontAlgn="auto">
              <a:spcBef>
                <a:spcPts val="0"/>
              </a:spcBef>
              <a:spcAft>
                <a:spcPts val="0"/>
              </a:spcAft>
              <a:defRPr/>
            </a:pPr>
            <a:endParaRPr lang="zh-CN" altLang="en-US"/>
          </a:p>
        </p:txBody>
      </p:sp>
      <p:grpSp>
        <p:nvGrpSpPr>
          <p:cNvPr id="50" name="组合 49"/>
          <p:cNvGrpSpPr/>
          <p:nvPr/>
        </p:nvGrpSpPr>
        <p:grpSpPr>
          <a:xfrm>
            <a:off x="944271" y="792859"/>
            <a:ext cx="2458629" cy="2458629"/>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1785551" y="3362021"/>
            <a:ext cx="226693" cy="226693"/>
            <a:chOff x="2889188" y="1494971"/>
            <a:chExt cx="1360493" cy="1360493"/>
          </a:xfrm>
        </p:grpSpPr>
        <p:grpSp>
          <p:nvGrpSpPr>
            <p:cNvPr id="60" name="组合 59"/>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TextBox 60"/>
            <p:cNvSpPr txBox="1"/>
            <p:nvPr/>
          </p:nvSpPr>
          <p:spPr>
            <a:xfrm>
              <a:off x="3185233" y="1625415"/>
              <a:ext cx="241246" cy="1205805"/>
            </a:xfrm>
            <a:prstGeom prst="rect">
              <a:avLst/>
            </a:prstGeom>
            <a:noFill/>
          </p:spPr>
          <p:txBody>
            <a:bodyPr wrap="none" rtlCol="0">
              <a:spAutoFit/>
            </a:bodyPr>
            <a:lstStyle/>
            <a:p>
              <a:endParaRPr lang="zh-CN" altLang="en-US" sz="5400" dirty="0">
                <a:latin typeface="方正大黑简体" panose="02010601030101010101" pitchFamily="2" charset="-122"/>
                <a:ea typeface="方正大黑简体" panose="02010601030101010101" pitchFamily="2" charset="-122"/>
              </a:endParaRPr>
            </a:p>
          </p:txBody>
        </p:sp>
      </p:grpSp>
      <p:sp>
        <p:nvSpPr>
          <p:cNvPr id="69" name="TextBox 68"/>
          <p:cNvSpPr txBox="1"/>
          <p:nvPr/>
        </p:nvSpPr>
        <p:spPr>
          <a:xfrm>
            <a:off x="4377727" y="1732263"/>
            <a:ext cx="4766273" cy="830997"/>
          </a:xfrm>
          <a:prstGeom prst="rect">
            <a:avLst/>
          </a:prstGeom>
          <a:noFill/>
        </p:spPr>
        <p:txBody>
          <a:bodyPr wrap="square" rtlCol="0">
            <a:spAutoFit/>
          </a:bodyPr>
          <a:lstStyle/>
          <a:p>
            <a:r>
              <a:rPr lang="en-US" altLang="zh-CN" sz="4800" dirty="0" err="1">
                <a:solidFill>
                  <a:srgbClr val="C00000"/>
                </a:solidFill>
                <a:latin typeface="方正大黑简体" panose="02010601030101010101" pitchFamily="2" charset="-122"/>
                <a:ea typeface="方正大黑简体" panose="02010601030101010101" pitchFamily="2" charset="-122"/>
              </a:rPr>
              <a:t>WildPackaging</a:t>
            </a:r>
            <a:endParaRPr lang="zh-CN" altLang="en-US" sz="4800" dirty="0">
              <a:solidFill>
                <a:srgbClr val="C00000"/>
              </a:solidFill>
              <a:latin typeface="方正大黑简体" panose="02010601030101010101" pitchFamily="2" charset="-122"/>
              <a:ea typeface="方正大黑简体" panose="02010601030101010101" pitchFamily="2" charset="-122"/>
            </a:endParaRPr>
          </a:p>
        </p:txBody>
      </p:sp>
      <p:sp>
        <p:nvSpPr>
          <p:cNvPr id="92" name="TextBox 91"/>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84" name="椭圆 83"/>
          <p:cNvSpPr/>
          <p:nvPr/>
        </p:nvSpPr>
        <p:spPr>
          <a:xfrm>
            <a:off x="1898898" y="507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3267870" y="2705534"/>
            <a:ext cx="219777" cy="219777"/>
            <a:chOff x="304800" y="673100"/>
            <a:chExt cx="4000500" cy="4000500"/>
          </a:xfrm>
          <a:effectLst>
            <a:outerShdw blurRad="381000" dist="152400" dir="8100000" algn="tr" rotWithShape="0">
              <a:prstClr val="black">
                <a:alpha val="7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椭圆 87"/>
          <p:cNvSpPr/>
          <p:nvPr/>
        </p:nvSpPr>
        <p:spPr>
          <a:xfrm>
            <a:off x="3402900" y="167230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315710" y="3253914"/>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9EEF161-1E99-4A29-9AE3-F1E9FA82809B}"/>
              </a:ext>
            </a:extLst>
          </p:cNvPr>
          <p:cNvSpPr/>
          <p:nvPr/>
        </p:nvSpPr>
        <p:spPr>
          <a:xfrm>
            <a:off x="4876169" y="2563260"/>
            <a:ext cx="3590022" cy="523220"/>
          </a:xfrm>
          <a:prstGeom prst="rect">
            <a:avLst/>
          </a:prstGeom>
          <a:noFill/>
        </p:spPr>
        <p:txBody>
          <a:bodyPr wrap="none" lIns="91440" tIns="45720" rIns="91440" bIns="45720">
            <a:spAutoFit/>
          </a:bodyPr>
          <a:lstStyle/>
          <a:p>
            <a:pPr algn="ctr"/>
            <a:r>
              <a:rPr lang="en-US" altLang="zh-CN" sz="2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Profession in poly bags</a:t>
            </a:r>
            <a:endParaRPr lang="zh-CN" altLang="en-US" sz="28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grpSp>
        <p:nvGrpSpPr>
          <p:cNvPr id="27" name="组合 26">
            <a:extLst>
              <a:ext uri="{FF2B5EF4-FFF2-40B4-BE49-F238E27FC236}">
                <a16:creationId xmlns:a16="http://schemas.microsoft.com/office/drawing/2014/main" id="{3153F0B9-500F-43C0-98BB-D11C472EB15C}"/>
              </a:ext>
            </a:extLst>
          </p:cNvPr>
          <p:cNvGrpSpPr/>
          <p:nvPr/>
        </p:nvGrpSpPr>
        <p:grpSpPr>
          <a:xfrm>
            <a:off x="5435152" y="3383757"/>
            <a:ext cx="2472055" cy="383320"/>
            <a:chOff x="6009180" y="5061187"/>
            <a:chExt cx="3302857" cy="512145"/>
          </a:xfrm>
        </p:grpSpPr>
        <p:sp>
          <p:nvSpPr>
            <p:cNvPr id="28" name="矩形 27">
              <a:extLst>
                <a:ext uri="{FF2B5EF4-FFF2-40B4-BE49-F238E27FC236}">
                  <a16:creationId xmlns:a16="http://schemas.microsoft.com/office/drawing/2014/main" id="{5E677F2A-68B7-45A6-8A38-FDE9E3F24F3F}"/>
                </a:ext>
              </a:extLst>
            </p:cNvPr>
            <p:cNvSpPr/>
            <p:nvPr/>
          </p:nvSpPr>
          <p:spPr>
            <a:xfrm>
              <a:off x="6009180" y="5071270"/>
              <a:ext cx="3302857" cy="502062"/>
            </a:xfrm>
            <a:prstGeom prst="rect">
              <a:avLst/>
            </a:prstGeom>
            <a:solidFill>
              <a:srgbClr val="C00000">
                <a:alpha val="70000"/>
              </a:srgbClr>
            </a:solidFill>
            <a:ln>
              <a:noFill/>
            </a:ln>
            <a:effectLst>
              <a:outerShdw blurRad="127000" dist="889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7"/>
            </a:p>
          </p:txBody>
        </p:sp>
        <p:sp>
          <p:nvSpPr>
            <p:cNvPr id="29" name="文本框 28">
              <a:extLst>
                <a:ext uri="{FF2B5EF4-FFF2-40B4-BE49-F238E27FC236}">
                  <a16:creationId xmlns:a16="http://schemas.microsoft.com/office/drawing/2014/main" id="{4A3EA13F-E53C-4E05-A247-0B6FE20498AF}"/>
                </a:ext>
              </a:extLst>
            </p:cNvPr>
            <p:cNvSpPr txBox="1"/>
            <p:nvPr/>
          </p:nvSpPr>
          <p:spPr>
            <a:xfrm>
              <a:off x="6970754" y="5061187"/>
              <a:ext cx="1572292" cy="492857"/>
            </a:xfrm>
            <a:prstGeom prst="rect">
              <a:avLst/>
            </a:prstGeom>
            <a:noFill/>
          </p:spPr>
          <p:txBody>
            <a:bodyPr wrap="none" rtlCol="0">
              <a:spAutoFit/>
            </a:bodyPr>
            <a:lstStyle/>
            <a:p>
              <a:r>
                <a:rPr lang="en-US" altLang="zh-CN" sz="1797">
                  <a:solidFill>
                    <a:schemeClr val="bg1"/>
                  </a:solidFill>
                  <a:latin typeface="微软雅黑" panose="020B0503020204020204" pitchFamily="34" charset="-122"/>
                  <a:ea typeface="微软雅黑" panose="020B0503020204020204" pitchFamily="34" charset="-122"/>
                </a:rPr>
                <a:t>Brochure</a:t>
              </a:r>
              <a:endParaRPr lang="zh-CN" altLang="en-US" sz="1797" dirty="0">
                <a:solidFill>
                  <a:schemeClr val="bg1"/>
                </a:solidFill>
                <a:latin typeface="微软雅黑" panose="020B0503020204020204" pitchFamily="34" charset="-122"/>
                <a:ea typeface="微软雅黑" panose="020B0503020204020204" pitchFamily="34" charset="-122"/>
              </a:endParaRPr>
            </a:p>
          </p:txBody>
        </p:sp>
      </p:grpSp>
      <p:sp>
        <p:nvSpPr>
          <p:cNvPr id="2" name="矩形 1">
            <a:extLst>
              <a:ext uri="{FF2B5EF4-FFF2-40B4-BE49-F238E27FC236}">
                <a16:creationId xmlns:a16="http://schemas.microsoft.com/office/drawing/2014/main" id="{CC0FB580-F6EC-8351-3924-79329158AE1B}"/>
              </a:ext>
            </a:extLst>
          </p:cNvPr>
          <p:cNvSpPr/>
          <p:nvPr/>
        </p:nvSpPr>
        <p:spPr>
          <a:xfrm>
            <a:off x="4997449" y="4190455"/>
            <a:ext cx="3416320" cy="369332"/>
          </a:xfrm>
          <a:prstGeom prst="rect">
            <a:avLst/>
          </a:prstGeom>
          <a:noFill/>
        </p:spPr>
        <p:txBody>
          <a:bodyPr wrap="none" lIns="91440" tIns="45720" rIns="91440" bIns="45720">
            <a:spAutoFit/>
          </a:bodyPr>
          <a:lstStyle/>
          <a:p>
            <a:pPr algn="ctr"/>
            <a:r>
              <a:rPr lang="zh-CN" altLang="en-US" b="0" cap="none" spc="0" dirty="0">
                <a:ln w="0"/>
                <a:solidFill>
                  <a:schemeClr val="tx1"/>
                </a:solidFill>
                <a:effectLst>
                  <a:outerShdw blurRad="38100" dist="19050" dir="2700000" algn="tl" rotWithShape="0">
                    <a:schemeClr val="dk1">
                      <a:alpha val="40000"/>
                    </a:schemeClr>
                  </a:outerShdw>
                </a:effectLst>
              </a:rPr>
              <a:t>泰州市比特福料</a:t>
            </a:r>
            <a:r>
              <a:rPr lang="zh-CN" altLang="en-US" dirty="0">
                <a:ln w="0"/>
                <a:effectLst>
                  <a:outerShdw blurRad="38100" dist="19050" dir="2700000" algn="tl" rotWithShape="0">
                    <a:schemeClr val="dk1">
                      <a:alpha val="40000"/>
                    </a:schemeClr>
                  </a:outerShdw>
                </a:effectLst>
              </a:rPr>
              <a:t>新材料</a:t>
            </a:r>
            <a:r>
              <a:rPr lang="zh-CN" altLang="en-US" b="0" cap="none" spc="0" dirty="0">
                <a:ln w="0"/>
                <a:solidFill>
                  <a:schemeClr val="tx1"/>
                </a:solidFill>
                <a:effectLst>
                  <a:outerShdw blurRad="38100" dist="19050" dir="2700000" algn="tl" rotWithShape="0">
                    <a:schemeClr val="dk1">
                      <a:alpha val="40000"/>
                    </a:schemeClr>
                  </a:outerShdw>
                </a:effectLst>
              </a:rPr>
              <a:t>有限公司</a:t>
            </a:r>
          </a:p>
        </p:txBody>
      </p:sp>
      <p:pic>
        <p:nvPicPr>
          <p:cNvPr id="6" name="图片 5">
            <a:extLst>
              <a:ext uri="{FF2B5EF4-FFF2-40B4-BE49-F238E27FC236}">
                <a16:creationId xmlns:a16="http://schemas.microsoft.com/office/drawing/2014/main" id="{729E0FBD-E97A-B5E1-9471-E83FE1F60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409" y="1494304"/>
            <a:ext cx="1561361" cy="1012640"/>
          </a:xfrm>
          <a:prstGeom prst="rect">
            <a:avLst/>
          </a:prstGeom>
        </p:spPr>
      </p:pic>
    </p:spTree>
    <p:extLst>
      <p:ext uri="{BB962C8B-B14F-4D97-AF65-F5344CB8AC3E}">
        <p14:creationId xmlns:p14="http://schemas.microsoft.com/office/powerpoint/2010/main" val="6253400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80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 presetClass="entr" presetSubtype="0" fill="hold" grpId="0" nodeType="withEffect">
                                  <p:stCondLst>
                                    <p:cond delay="800"/>
                                  </p:stCondLst>
                                  <p:childTnLst>
                                    <p:set>
                                      <p:cBhvr>
                                        <p:cTn id="13" dur="1" fill="hold">
                                          <p:stCondLst>
                                            <p:cond delay="0"/>
                                          </p:stCondLst>
                                        </p:cTn>
                                        <p:tgtEl>
                                          <p:spTgt spid="88"/>
                                        </p:tgtEl>
                                        <p:attrNameLst>
                                          <p:attrName>style.visibility</p:attrName>
                                        </p:attrNameLst>
                                      </p:cBhvr>
                                      <p:to>
                                        <p:strVal val="visible"/>
                                      </p:to>
                                    </p:set>
                                  </p:childTnLst>
                                </p:cTn>
                              </p:par>
                              <p:par>
                                <p:cTn id="14" presetID="53" presetClass="entr" presetSubtype="16" fill="hold" grpId="1" nodeType="withEffect">
                                  <p:stCondLst>
                                    <p:cond delay="800"/>
                                  </p:stCondLst>
                                  <p:childTnLst>
                                    <p:set>
                                      <p:cBhvr>
                                        <p:cTn id="15" dur="1" fill="hold">
                                          <p:stCondLst>
                                            <p:cond delay="0"/>
                                          </p:stCondLst>
                                        </p:cTn>
                                        <p:tgtEl>
                                          <p:spTgt spid="88"/>
                                        </p:tgtEl>
                                        <p:attrNameLst>
                                          <p:attrName>style.visibility</p:attrName>
                                        </p:attrNameLst>
                                      </p:cBhvr>
                                      <p:to>
                                        <p:strVal val="visible"/>
                                      </p:to>
                                    </p:set>
                                    <p:anim calcmode="lin" valueType="num">
                                      <p:cBhvr>
                                        <p:cTn id="16" dur="1000" fill="hold"/>
                                        <p:tgtEl>
                                          <p:spTgt spid="88"/>
                                        </p:tgtEl>
                                        <p:attrNameLst>
                                          <p:attrName>ppt_w</p:attrName>
                                        </p:attrNameLst>
                                      </p:cBhvr>
                                      <p:tavLst>
                                        <p:tav tm="0">
                                          <p:val>
                                            <p:fltVal val="0"/>
                                          </p:val>
                                        </p:tav>
                                        <p:tav tm="100000">
                                          <p:val>
                                            <p:strVal val="#ppt_w"/>
                                          </p:val>
                                        </p:tav>
                                      </p:tavLst>
                                    </p:anim>
                                    <p:anim calcmode="lin" valueType="num">
                                      <p:cBhvr>
                                        <p:cTn id="17" dur="1000" fill="hold"/>
                                        <p:tgtEl>
                                          <p:spTgt spid="88"/>
                                        </p:tgtEl>
                                        <p:attrNameLst>
                                          <p:attrName>ppt_h</p:attrName>
                                        </p:attrNameLst>
                                      </p:cBhvr>
                                      <p:tavLst>
                                        <p:tav tm="0">
                                          <p:val>
                                            <p:fltVal val="0"/>
                                          </p:val>
                                        </p:tav>
                                        <p:tav tm="100000">
                                          <p:val>
                                            <p:strVal val="#ppt_h"/>
                                          </p:val>
                                        </p:tav>
                                      </p:tavLst>
                                    </p:anim>
                                    <p:animEffect transition="in" filter="fade">
                                      <p:cBhvr>
                                        <p:cTn id="18" dur="1000"/>
                                        <p:tgtEl>
                                          <p:spTgt spid="88"/>
                                        </p:tgtEl>
                                      </p:cBhvr>
                                    </p:animEffect>
                                  </p:childTnLst>
                                </p:cTn>
                              </p:par>
                              <p:par>
                                <p:cTn id="19" presetID="64" presetClass="path" presetSubtype="0" fill="hold" grpId="2" nodeType="withEffect">
                                  <p:stCondLst>
                                    <p:cond delay="800"/>
                                  </p:stCondLst>
                                  <p:childTnLst>
                                    <p:animMotion origin="layout" path="M -2.22222E-6 1.18319E-6 L 0.21702 -0.37071 " pathEditMode="relative" rAng="0" ptsTypes="AA">
                                      <p:cBhvr>
                                        <p:cTn id="20" dur="1000" spd="-100000" fill="hold"/>
                                        <p:tgtEl>
                                          <p:spTgt spid="88"/>
                                        </p:tgtEl>
                                        <p:attrNameLst>
                                          <p:attrName>ppt_x</p:attrName>
                                          <p:attrName>ppt_y</p:attrName>
                                        </p:attrNameLst>
                                      </p:cBhvr>
                                      <p:rCtr x="10851" y="-18536"/>
                                    </p:animMotion>
                                  </p:childTnLst>
                                </p:cTn>
                              </p:par>
                              <p:par>
                                <p:cTn id="21" presetID="1" presetClass="entr" presetSubtype="0" fill="hold" grpId="0" nodeType="withEffect">
                                  <p:stCondLst>
                                    <p:cond delay="800"/>
                                  </p:stCondLst>
                                  <p:childTnLst>
                                    <p:set>
                                      <p:cBhvr>
                                        <p:cTn id="22" dur="1" fill="hold">
                                          <p:stCondLst>
                                            <p:cond delay="0"/>
                                          </p:stCondLst>
                                        </p:cTn>
                                        <p:tgtEl>
                                          <p:spTgt spid="84"/>
                                        </p:tgtEl>
                                        <p:attrNameLst>
                                          <p:attrName>style.visibility</p:attrName>
                                        </p:attrNameLst>
                                      </p:cBhvr>
                                      <p:to>
                                        <p:strVal val="visible"/>
                                      </p:to>
                                    </p:set>
                                  </p:childTnLst>
                                </p:cTn>
                              </p:par>
                              <p:par>
                                <p:cTn id="23" presetID="53" presetClass="entr" presetSubtype="16" fill="hold" grpId="1" nodeType="withEffect">
                                  <p:stCondLst>
                                    <p:cond delay="800"/>
                                  </p:stCondLst>
                                  <p:childTnLst>
                                    <p:set>
                                      <p:cBhvr>
                                        <p:cTn id="24" dur="1" fill="hold">
                                          <p:stCondLst>
                                            <p:cond delay="0"/>
                                          </p:stCondLst>
                                        </p:cTn>
                                        <p:tgtEl>
                                          <p:spTgt spid="84"/>
                                        </p:tgtEl>
                                        <p:attrNameLst>
                                          <p:attrName>style.visibility</p:attrName>
                                        </p:attrNameLst>
                                      </p:cBhvr>
                                      <p:to>
                                        <p:strVal val="visible"/>
                                      </p:to>
                                    </p:set>
                                    <p:anim calcmode="lin" valueType="num">
                                      <p:cBhvr>
                                        <p:cTn id="25" dur="1000" fill="hold"/>
                                        <p:tgtEl>
                                          <p:spTgt spid="84"/>
                                        </p:tgtEl>
                                        <p:attrNameLst>
                                          <p:attrName>ppt_w</p:attrName>
                                        </p:attrNameLst>
                                      </p:cBhvr>
                                      <p:tavLst>
                                        <p:tav tm="0">
                                          <p:val>
                                            <p:fltVal val="0"/>
                                          </p:val>
                                        </p:tav>
                                        <p:tav tm="100000">
                                          <p:val>
                                            <p:strVal val="#ppt_w"/>
                                          </p:val>
                                        </p:tav>
                                      </p:tavLst>
                                    </p:anim>
                                    <p:anim calcmode="lin" valueType="num">
                                      <p:cBhvr>
                                        <p:cTn id="26" dur="1000" fill="hold"/>
                                        <p:tgtEl>
                                          <p:spTgt spid="84"/>
                                        </p:tgtEl>
                                        <p:attrNameLst>
                                          <p:attrName>ppt_h</p:attrName>
                                        </p:attrNameLst>
                                      </p:cBhvr>
                                      <p:tavLst>
                                        <p:tav tm="0">
                                          <p:val>
                                            <p:fltVal val="0"/>
                                          </p:val>
                                        </p:tav>
                                        <p:tav tm="100000">
                                          <p:val>
                                            <p:strVal val="#ppt_h"/>
                                          </p:val>
                                        </p:tav>
                                      </p:tavLst>
                                    </p:anim>
                                    <p:animEffect transition="in" filter="fade">
                                      <p:cBhvr>
                                        <p:cTn id="27" dur="1000"/>
                                        <p:tgtEl>
                                          <p:spTgt spid="84"/>
                                        </p:tgtEl>
                                      </p:cBhvr>
                                    </p:animEffect>
                                  </p:childTnLst>
                                </p:cTn>
                              </p:par>
                              <p:par>
                                <p:cTn id="28" presetID="64" presetClass="path" presetSubtype="0" fill="hold" grpId="2" nodeType="withEffect">
                                  <p:stCondLst>
                                    <p:cond delay="800"/>
                                  </p:stCondLst>
                                  <p:childTnLst>
                                    <p:animMotion origin="layout" path="M 2.77778E-6 2.422E-6 L 0.39375 -0.33797 " pathEditMode="relative" rAng="0" ptsTypes="AA">
                                      <p:cBhvr>
                                        <p:cTn id="29" dur="1000" spd="-100000" fill="hold"/>
                                        <p:tgtEl>
                                          <p:spTgt spid="84"/>
                                        </p:tgtEl>
                                        <p:attrNameLst>
                                          <p:attrName>ppt_x</p:attrName>
                                          <p:attrName>ppt_y</p:attrName>
                                        </p:attrNameLst>
                                      </p:cBhvr>
                                      <p:rCtr x="19688" y="-16898"/>
                                    </p:animMotion>
                                  </p:childTnLst>
                                </p:cTn>
                              </p:par>
                              <p:par>
                                <p:cTn id="30" presetID="1" presetClass="entr" presetSubtype="0" fill="hold" grpId="0" nodeType="withEffect">
                                  <p:stCondLst>
                                    <p:cond delay="800"/>
                                  </p:stCondLst>
                                  <p:childTnLst>
                                    <p:set>
                                      <p:cBhvr>
                                        <p:cTn id="31" dur="1" fill="hold">
                                          <p:stCondLst>
                                            <p:cond delay="0"/>
                                          </p:stCondLst>
                                        </p:cTn>
                                        <p:tgtEl>
                                          <p:spTgt spid="89"/>
                                        </p:tgtEl>
                                        <p:attrNameLst>
                                          <p:attrName>style.visibility</p:attrName>
                                        </p:attrNameLst>
                                      </p:cBhvr>
                                      <p:to>
                                        <p:strVal val="visible"/>
                                      </p:to>
                                    </p:set>
                                  </p:childTnLst>
                                </p:cTn>
                              </p:par>
                              <p:par>
                                <p:cTn id="32" presetID="53" presetClass="entr" presetSubtype="16" fill="hold" grpId="1" nodeType="withEffect">
                                  <p:stCondLst>
                                    <p:cond delay="800"/>
                                  </p:stCondLst>
                                  <p:childTnLst>
                                    <p:set>
                                      <p:cBhvr>
                                        <p:cTn id="33" dur="1" fill="hold">
                                          <p:stCondLst>
                                            <p:cond delay="0"/>
                                          </p:stCondLst>
                                        </p:cTn>
                                        <p:tgtEl>
                                          <p:spTgt spid="89"/>
                                        </p:tgtEl>
                                        <p:attrNameLst>
                                          <p:attrName>style.visibility</p:attrName>
                                        </p:attrNameLst>
                                      </p:cBhvr>
                                      <p:to>
                                        <p:strVal val="visible"/>
                                      </p:to>
                                    </p:set>
                                    <p:anim calcmode="lin" valueType="num">
                                      <p:cBhvr>
                                        <p:cTn id="34" dur="1000" fill="hold"/>
                                        <p:tgtEl>
                                          <p:spTgt spid="89"/>
                                        </p:tgtEl>
                                        <p:attrNameLst>
                                          <p:attrName>ppt_w</p:attrName>
                                        </p:attrNameLst>
                                      </p:cBhvr>
                                      <p:tavLst>
                                        <p:tav tm="0">
                                          <p:val>
                                            <p:fltVal val="0"/>
                                          </p:val>
                                        </p:tav>
                                        <p:tav tm="100000">
                                          <p:val>
                                            <p:strVal val="#ppt_w"/>
                                          </p:val>
                                        </p:tav>
                                      </p:tavLst>
                                    </p:anim>
                                    <p:anim calcmode="lin" valueType="num">
                                      <p:cBhvr>
                                        <p:cTn id="35" dur="1000" fill="hold"/>
                                        <p:tgtEl>
                                          <p:spTgt spid="89"/>
                                        </p:tgtEl>
                                        <p:attrNameLst>
                                          <p:attrName>ppt_h</p:attrName>
                                        </p:attrNameLst>
                                      </p:cBhvr>
                                      <p:tavLst>
                                        <p:tav tm="0">
                                          <p:val>
                                            <p:fltVal val="0"/>
                                          </p:val>
                                        </p:tav>
                                        <p:tav tm="100000">
                                          <p:val>
                                            <p:strVal val="#ppt_h"/>
                                          </p:val>
                                        </p:tav>
                                      </p:tavLst>
                                    </p:anim>
                                    <p:animEffect transition="in" filter="fade">
                                      <p:cBhvr>
                                        <p:cTn id="36" dur="1000"/>
                                        <p:tgtEl>
                                          <p:spTgt spid="89"/>
                                        </p:tgtEl>
                                      </p:cBhvr>
                                    </p:animEffect>
                                  </p:childTnLst>
                                </p:cTn>
                              </p:par>
                              <p:par>
                                <p:cTn id="37" presetID="64" presetClass="path" presetSubtype="0" fill="hold" grpId="2" nodeType="withEffect">
                                  <p:stCondLst>
                                    <p:cond delay="800"/>
                                  </p:stCondLst>
                                  <p:childTnLst>
                                    <p:animMotion origin="layout" path="M 5E-6 2.09762E-6 L -0.18855 -1.11369 " pathEditMode="relative" rAng="0" ptsTypes="AA">
                                      <p:cBhvr>
                                        <p:cTn id="38" dur="1000" spd="-100000" fill="hold"/>
                                        <p:tgtEl>
                                          <p:spTgt spid="89"/>
                                        </p:tgtEl>
                                        <p:attrNameLst>
                                          <p:attrName>ppt_x</p:attrName>
                                          <p:attrName>ppt_y</p:attrName>
                                        </p:attrNameLst>
                                      </p:cBhvr>
                                      <p:rCtr x="-9427" y="-55700"/>
                                    </p:animMotion>
                                  </p:childTnLst>
                                </p:cTn>
                              </p:par>
                              <p:par>
                                <p:cTn id="39" presetID="2" presetClass="entr" presetSubtype="4" fill="hold" grpId="0" nodeType="withEffect">
                                  <p:stCondLst>
                                    <p:cond delay="180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12" presetClass="entr" presetSubtype="8" fill="hold" nodeType="withEffect">
                                  <p:stCondLst>
                                    <p:cond delay="1600"/>
                                  </p:stCondLst>
                                  <p:childTnLst>
                                    <p:set>
                                      <p:cBhvr>
                                        <p:cTn id="44" dur="1" fill="hold">
                                          <p:stCondLst>
                                            <p:cond delay="0"/>
                                          </p:stCondLst>
                                        </p:cTn>
                                        <p:tgtEl>
                                          <p:spTgt spid="5"/>
                                        </p:tgtEl>
                                        <p:attrNameLst>
                                          <p:attrName>style.visibility</p:attrName>
                                        </p:attrNameLst>
                                      </p:cBhvr>
                                      <p:to>
                                        <p:strVal val="visible"/>
                                      </p:to>
                                    </p:set>
                                    <p:animEffect transition="in" filter="slide(fromLeft)">
                                      <p:cBhvr>
                                        <p:cTn id="45" dur="500"/>
                                        <p:tgtEl>
                                          <p:spTgt spid="5"/>
                                        </p:tgtEl>
                                      </p:cBhvr>
                                    </p:animEffect>
                                  </p:childTnLst>
                                </p:cTn>
                              </p:par>
                              <p:par>
                                <p:cTn id="46" presetID="1" presetClass="entr" presetSubtype="0" fill="hold" nodeType="withEffect">
                                  <p:stCondLst>
                                    <p:cond delay="1600"/>
                                  </p:stCondLst>
                                  <p:childTnLst>
                                    <p:set>
                                      <p:cBhvr>
                                        <p:cTn id="47" dur="1" fill="hold">
                                          <p:stCondLst>
                                            <p:cond delay="0"/>
                                          </p:stCondLst>
                                        </p:cTn>
                                        <p:tgtEl>
                                          <p:spTgt spid="85"/>
                                        </p:tgtEl>
                                        <p:attrNameLst>
                                          <p:attrName>style.visibility</p:attrName>
                                        </p:attrNameLst>
                                      </p:cBhvr>
                                      <p:to>
                                        <p:strVal val="visible"/>
                                      </p:to>
                                    </p:set>
                                  </p:childTnLst>
                                </p:cTn>
                              </p:par>
                              <p:par>
                                <p:cTn id="48" presetID="53" presetClass="entr" presetSubtype="16" fill="hold" nodeType="withEffect">
                                  <p:stCondLst>
                                    <p:cond delay="1600"/>
                                  </p:stCondLst>
                                  <p:childTnLst>
                                    <p:set>
                                      <p:cBhvr>
                                        <p:cTn id="49" dur="1" fill="hold">
                                          <p:stCondLst>
                                            <p:cond delay="0"/>
                                          </p:stCondLst>
                                        </p:cTn>
                                        <p:tgtEl>
                                          <p:spTgt spid="85"/>
                                        </p:tgtEl>
                                        <p:attrNameLst>
                                          <p:attrName>style.visibility</p:attrName>
                                        </p:attrNameLst>
                                      </p:cBhvr>
                                      <p:to>
                                        <p:strVal val="visible"/>
                                      </p:to>
                                    </p:set>
                                    <p:anim calcmode="lin" valueType="num">
                                      <p:cBhvr>
                                        <p:cTn id="50" dur="1000" fill="hold"/>
                                        <p:tgtEl>
                                          <p:spTgt spid="85"/>
                                        </p:tgtEl>
                                        <p:attrNameLst>
                                          <p:attrName>ppt_w</p:attrName>
                                        </p:attrNameLst>
                                      </p:cBhvr>
                                      <p:tavLst>
                                        <p:tav tm="0">
                                          <p:val>
                                            <p:fltVal val="0"/>
                                          </p:val>
                                        </p:tav>
                                        <p:tav tm="100000">
                                          <p:val>
                                            <p:strVal val="#ppt_w"/>
                                          </p:val>
                                        </p:tav>
                                      </p:tavLst>
                                    </p:anim>
                                    <p:anim calcmode="lin" valueType="num">
                                      <p:cBhvr>
                                        <p:cTn id="51" dur="1000" fill="hold"/>
                                        <p:tgtEl>
                                          <p:spTgt spid="85"/>
                                        </p:tgtEl>
                                        <p:attrNameLst>
                                          <p:attrName>ppt_h</p:attrName>
                                        </p:attrNameLst>
                                      </p:cBhvr>
                                      <p:tavLst>
                                        <p:tav tm="0">
                                          <p:val>
                                            <p:fltVal val="0"/>
                                          </p:val>
                                        </p:tav>
                                        <p:tav tm="100000">
                                          <p:val>
                                            <p:strVal val="#ppt_h"/>
                                          </p:val>
                                        </p:tav>
                                      </p:tavLst>
                                    </p:anim>
                                    <p:animEffect transition="in" filter="fade">
                                      <p:cBhvr>
                                        <p:cTn id="52" dur="1000"/>
                                        <p:tgtEl>
                                          <p:spTgt spid="85"/>
                                        </p:tgtEl>
                                      </p:cBhvr>
                                    </p:animEffect>
                                  </p:childTnLst>
                                </p:cTn>
                              </p:par>
                              <p:par>
                                <p:cTn id="53" presetID="64" presetClass="path" presetSubtype="0" fill="hold" nodeType="withEffect">
                                  <p:stCondLst>
                                    <p:cond delay="1600"/>
                                  </p:stCondLst>
                                  <p:childTnLst>
                                    <p:animMotion origin="layout" path="M 1.38889E-6 3.41057E-6 L -0.71736 -0.40563 " pathEditMode="relative" rAng="0" ptsTypes="AA">
                                      <p:cBhvr>
                                        <p:cTn id="54" dur="1000" spd="-100000" fill="hold"/>
                                        <p:tgtEl>
                                          <p:spTgt spid="85"/>
                                        </p:tgtEl>
                                        <p:attrNameLst>
                                          <p:attrName>ppt_x</p:attrName>
                                          <p:attrName>ppt_y</p:attrName>
                                        </p:attrNameLst>
                                      </p:cBhvr>
                                      <p:rCtr x="-35868" y="-20297"/>
                                    </p:animMotion>
                                  </p:childTnLst>
                                </p:cTn>
                              </p:par>
                            </p:childTnLst>
                          </p:cTn>
                        </p:par>
                        <p:par>
                          <p:cTn id="55" fill="hold">
                            <p:stCondLst>
                              <p:cond delay="2600"/>
                            </p:stCondLst>
                            <p:childTnLst>
                              <p:par>
                                <p:cTn id="56" presetID="31" presetClass="entr" presetSubtype="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1000" fill="hold"/>
                                        <p:tgtEl>
                                          <p:spTgt spid="50"/>
                                        </p:tgtEl>
                                        <p:attrNameLst>
                                          <p:attrName>ppt_w</p:attrName>
                                        </p:attrNameLst>
                                      </p:cBhvr>
                                      <p:tavLst>
                                        <p:tav tm="0">
                                          <p:val>
                                            <p:fltVal val="0"/>
                                          </p:val>
                                        </p:tav>
                                        <p:tav tm="100000">
                                          <p:val>
                                            <p:strVal val="#ppt_w"/>
                                          </p:val>
                                        </p:tav>
                                      </p:tavLst>
                                    </p:anim>
                                    <p:anim calcmode="lin" valueType="num">
                                      <p:cBhvr>
                                        <p:cTn id="59" dur="1000" fill="hold"/>
                                        <p:tgtEl>
                                          <p:spTgt spid="50"/>
                                        </p:tgtEl>
                                        <p:attrNameLst>
                                          <p:attrName>ppt_h</p:attrName>
                                        </p:attrNameLst>
                                      </p:cBhvr>
                                      <p:tavLst>
                                        <p:tav tm="0">
                                          <p:val>
                                            <p:fltVal val="0"/>
                                          </p:val>
                                        </p:tav>
                                        <p:tav tm="100000">
                                          <p:val>
                                            <p:strVal val="#ppt_h"/>
                                          </p:val>
                                        </p:tav>
                                      </p:tavLst>
                                    </p:anim>
                                    <p:anim calcmode="lin" valueType="num">
                                      <p:cBhvr>
                                        <p:cTn id="60" dur="1000" fill="hold"/>
                                        <p:tgtEl>
                                          <p:spTgt spid="50"/>
                                        </p:tgtEl>
                                        <p:attrNameLst>
                                          <p:attrName>style.rotation</p:attrName>
                                        </p:attrNameLst>
                                      </p:cBhvr>
                                      <p:tavLst>
                                        <p:tav tm="0">
                                          <p:val>
                                            <p:fltVal val="90"/>
                                          </p:val>
                                        </p:tav>
                                        <p:tav tm="100000">
                                          <p:val>
                                            <p:fltVal val="0"/>
                                          </p:val>
                                        </p:tav>
                                      </p:tavLst>
                                    </p:anim>
                                    <p:animEffect transition="in" filter="fade">
                                      <p:cBhvr>
                                        <p:cTn id="61" dur="1000"/>
                                        <p:tgtEl>
                                          <p:spTgt spid="50"/>
                                        </p:tgtEl>
                                      </p:cBhvr>
                                    </p:animEffect>
                                  </p:childTnLst>
                                </p:cTn>
                              </p:par>
                            </p:childTnLst>
                          </p:cTn>
                        </p:par>
                        <p:par>
                          <p:cTn id="62" fill="hold">
                            <p:stCondLst>
                              <p:cond delay="3600"/>
                            </p:stCondLst>
                            <p:childTnLst>
                              <p:par>
                                <p:cTn id="63" presetID="2" presetClass="entr" presetSubtype="8" fill="hold" grpId="0" nodeType="afterEffect">
                                  <p:stCondLst>
                                    <p:cond delay="0"/>
                                  </p:stCondLst>
                                  <p:iterate type="lt">
                                    <p:tmPct val="36000"/>
                                  </p:iterate>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0-#ppt_w/2"/>
                                          </p:val>
                                        </p:tav>
                                        <p:tav tm="100000">
                                          <p:val>
                                            <p:strVal val="#ppt_x"/>
                                          </p:val>
                                        </p:tav>
                                      </p:tavLst>
                                    </p:anim>
                                    <p:anim calcmode="lin" valueType="num">
                                      <p:cBhvr additive="base">
                                        <p:cTn id="66" dur="500" fill="hold"/>
                                        <p:tgtEl>
                                          <p:spTgt spid="69"/>
                                        </p:tgtEl>
                                        <p:attrNameLst>
                                          <p:attrName>ppt_y</p:attrName>
                                        </p:attrNameLst>
                                      </p:cBhvr>
                                      <p:tavLst>
                                        <p:tav tm="0">
                                          <p:val>
                                            <p:strVal val="#ppt_y"/>
                                          </p:val>
                                        </p:tav>
                                        <p:tav tm="100000">
                                          <p:val>
                                            <p:strVal val="#ppt_y"/>
                                          </p:val>
                                        </p:tav>
                                      </p:tavLst>
                                    </p:anim>
                                  </p:childTnLst>
                                </p:cTn>
                              </p:par>
                            </p:childTnLst>
                          </p:cTn>
                        </p:par>
                        <p:par>
                          <p:cTn id="67" fill="hold">
                            <p:stCondLst>
                              <p:cond delay="6260"/>
                            </p:stCondLst>
                            <p:childTnLst>
                              <p:par>
                                <p:cTn id="68" presetID="10" presetClass="entr" presetSubtype="0"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2000"/>
                                        <p:tgtEl>
                                          <p:spTgt spid="92"/>
                                        </p:tgtEl>
                                      </p:cBhvr>
                                    </p:animEffect>
                                  </p:childTnLst>
                                </p:cTn>
                              </p:par>
                              <p:par>
                                <p:cTn id="71" presetID="12" presetClass="entr" presetSubtype="2" fill="hold" nodeType="withEffect">
                                  <p:stCondLst>
                                    <p:cond delay="100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750"/>
                                        <p:tgtEl>
                                          <p:spTgt spid="27"/>
                                        </p:tgtEl>
                                        <p:attrNameLst>
                                          <p:attrName>ppt_x</p:attrName>
                                        </p:attrNameLst>
                                      </p:cBhvr>
                                      <p:tavLst>
                                        <p:tav tm="0">
                                          <p:val>
                                            <p:strVal val="#ppt_x+#ppt_w*1.125000"/>
                                          </p:val>
                                        </p:tav>
                                        <p:tav tm="100000">
                                          <p:val>
                                            <p:strVal val="#ppt_x"/>
                                          </p:val>
                                        </p:tav>
                                      </p:tavLst>
                                    </p:anim>
                                    <p:animEffect transition="in" filter="wipe(left)">
                                      <p:cBhvr>
                                        <p:cTn id="7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69" grpId="0"/>
      <p:bldP spid="92" grpId="0"/>
      <p:bldP spid="84" grpId="0" animBg="1"/>
      <p:bldP spid="84" grpId="1" animBg="1"/>
      <p:bldP spid="84" grpId="2" animBg="1"/>
      <p:bldP spid="88" grpId="0" animBg="1"/>
      <p:bldP spid="88" grpId="1" animBg="1"/>
      <p:bldP spid="88" grpId="2" animBg="1"/>
      <p:bldP spid="89" grpId="0" animBg="1"/>
      <p:bldP spid="89" grpId="1" animBg="1"/>
      <p:bldP spid="89"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直接连接符 6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2"/>
          <p:cNvSpPr txBox="1"/>
          <p:nvPr/>
        </p:nvSpPr>
        <p:spPr>
          <a:xfrm>
            <a:off x="908957" y="206330"/>
            <a:ext cx="3212739"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Double Track Bags</a:t>
            </a:r>
            <a:endParaRPr lang="zh-CN" altLang="en-US" sz="2000" spc="300" dirty="0">
              <a:latin typeface="方正兰亭细黑_GBK" pitchFamily="2" charset="-122"/>
              <a:ea typeface="方正兰亭细黑_GBK" pitchFamily="2" charset="-122"/>
            </a:endParaRPr>
          </a:p>
        </p:txBody>
      </p:sp>
      <p:cxnSp>
        <p:nvCxnSpPr>
          <p:cNvPr id="75" name="直接连接符 74"/>
          <p:cNvCxnSpPr/>
          <p:nvPr/>
        </p:nvCxnSpPr>
        <p:spPr>
          <a:xfrm>
            <a:off x="412169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TextBox 80"/>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pic>
        <p:nvPicPr>
          <p:cNvPr id="4" name="图片 3">
            <a:extLst>
              <a:ext uri="{FF2B5EF4-FFF2-40B4-BE49-F238E27FC236}">
                <a16:creationId xmlns:a16="http://schemas.microsoft.com/office/drawing/2014/main" id="{CA7CC2A0-0CC6-BCAA-DF29-187FA9C4B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35" y="0"/>
            <a:ext cx="8307729" cy="4937170"/>
          </a:xfrm>
          <a:prstGeom prst="rect">
            <a:avLst/>
          </a:prstGeom>
        </p:spPr>
      </p:pic>
    </p:spTree>
    <p:extLst>
      <p:ext uri="{BB962C8B-B14F-4D97-AF65-F5344CB8AC3E}">
        <p14:creationId xmlns:p14="http://schemas.microsoft.com/office/powerpoint/2010/main" val="12511321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300"/>
                                        <p:tgtEl>
                                          <p:spTgt spid="70"/>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300"/>
                                        <p:tgtEl>
                                          <p:spTgt spid="72"/>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p:tgtEl>
                                          <p:spTgt spid="73"/>
                                        </p:tgtEl>
                                        <p:attrNameLst>
                                          <p:attrName>ppt_x</p:attrName>
                                        </p:attrNameLst>
                                      </p:cBhvr>
                                      <p:tavLst>
                                        <p:tav tm="0">
                                          <p:val>
                                            <p:strVal val="#ppt_x-#ppt_w*1.125000"/>
                                          </p:val>
                                        </p:tav>
                                        <p:tav tm="100000">
                                          <p:val>
                                            <p:strVal val="#ppt_x"/>
                                          </p:val>
                                        </p:tav>
                                      </p:tavLst>
                                    </p:anim>
                                    <p:animEffect transition="in" filter="wipe(right)">
                                      <p:cBhvr>
                                        <p:cTn id="16" dur="500"/>
                                        <p:tgtEl>
                                          <p:spTgt spid="73"/>
                                        </p:tgtEl>
                                      </p:cBhvr>
                                    </p:animEffect>
                                  </p:childTnLst>
                                </p:cTn>
                              </p:par>
                              <p:par>
                                <p:cTn id="17" presetID="12" presetClass="entr" presetSubtype="8"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p:tgtEl>
                                          <p:spTgt spid="75"/>
                                        </p:tgtEl>
                                        <p:attrNameLst>
                                          <p:attrName>ppt_x</p:attrName>
                                        </p:attrNameLst>
                                      </p:cBhvr>
                                      <p:tavLst>
                                        <p:tav tm="0">
                                          <p:val>
                                            <p:strVal val="#ppt_x-#ppt_w*1.125000"/>
                                          </p:val>
                                        </p:tav>
                                        <p:tav tm="100000">
                                          <p:val>
                                            <p:strVal val="#ppt_x"/>
                                          </p:val>
                                        </p:tav>
                                      </p:tavLst>
                                    </p:anim>
                                    <p:animEffect transition="in" filter="wipe(right)">
                                      <p:cBhvr>
                                        <p:cTn id="20" dur="500"/>
                                        <p:tgtEl>
                                          <p:spTgt spid="75"/>
                                        </p:tgtEl>
                                      </p:cBhvr>
                                    </p:animEffect>
                                  </p:childTnLst>
                                </p:cTn>
                              </p:par>
                              <p:par>
                                <p:cTn id="21" presetID="22" presetClass="entr" presetSubtype="8"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left)">
                                      <p:cBhvr>
                                        <p:cTn id="23" dur="300"/>
                                        <p:tgtEl>
                                          <p:spTgt spid="71"/>
                                        </p:tgtEl>
                                      </p:cBhvr>
                                    </p:animEffect>
                                  </p:childTnLst>
                                </p:cTn>
                              </p:par>
                            </p:childTnLst>
                          </p:cTn>
                        </p:par>
                        <p:par>
                          <p:cTn id="24" fill="hold">
                            <p:stCondLst>
                              <p:cond delay="110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2339102"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Freezer Bags</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3225617"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23" name="矩形 22"/>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003CC11E-B630-50DC-7C22-4C00428B1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35" y="0"/>
            <a:ext cx="8307729" cy="4937170"/>
          </a:xfrm>
          <a:prstGeom prst="rect">
            <a:avLst/>
          </a:prstGeom>
        </p:spPr>
      </p:pic>
    </p:spTree>
    <p:custDataLst>
      <p:tags r:id="rId1"/>
    </p:custDataLst>
    <p:extLst>
      <p:ext uri="{BB962C8B-B14F-4D97-AF65-F5344CB8AC3E}">
        <p14:creationId xmlns:p14="http://schemas.microsoft.com/office/powerpoint/2010/main" val="35289861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908957" y="206330"/>
            <a:ext cx="2994731"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Medicine Envelop</a:t>
            </a:r>
            <a:endParaRPr lang="zh-CN" altLang="en-US" sz="2000" spc="300" dirty="0">
              <a:latin typeface="方正兰亭细黑_GBK" pitchFamily="2" charset="-122"/>
              <a:ea typeface="方正兰亭细黑_GBK" pitchFamily="2" charset="-122"/>
            </a:endParaRPr>
          </a:p>
        </p:txBody>
      </p:sp>
      <p:cxnSp>
        <p:nvCxnSpPr>
          <p:cNvPr id="36" name="直接连接符 35"/>
          <p:cNvCxnSpPr/>
          <p:nvPr/>
        </p:nvCxnSpPr>
        <p:spPr>
          <a:xfrm>
            <a:off x="400021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pic>
        <p:nvPicPr>
          <p:cNvPr id="4" name="图片 3">
            <a:extLst>
              <a:ext uri="{FF2B5EF4-FFF2-40B4-BE49-F238E27FC236}">
                <a16:creationId xmlns:a16="http://schemas.microsoft.com/office/drawing/2014/main" id="{B26AF126-152A-0775-54EC-C9F21DF91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35" y="0"/>
            <a:ext cx="8307729" cy="4937170"/>
          </a:xfrm>
          <a:prstGeom prst="rect">
            <a:avLst/>
          </a:prstGeom>
        </p:spPr>
      </p:pic>
    </p:spTree>
    <p:extLst>
      <p:ext uri="{BB962C8B-B14F-4D97-AF65-F5344CB8AC3E}">
        <p14:creationId xmlns:p14="http://schemas.microsoft.com/office/powerpoint/2010/main" val="5773340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300"/>
                                        <p:tgtEl>
                                          <p:spTgt spid="32"/>
                                        </p:tgtEl>
                                      </p:cBhvr>
                                    </p:animEffect>
                                  </p:childTnLst>
                                </p:cTn>
                              </p:par>
                            </p:childTnLst>
                          </p:cTn>
                        </p:par>
                        <p:par>
                          <p:cTn id="11" fill="hold">
                            <p:stCondLst>
                              <p:cond delay="300"/>
                            </p:stCondLst>
                            <p:childTnLst>
                              <p:par>
                                <p:cTn id="12" presetID="22" presetClass="entr" presetSubtype="4"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300"/>
                                        <p:tgtEl>
                                          <p:spTgt spid="33"/>
                                        </p:tgtEl>
                                      </p:cBhvr>
                                    </p:animEffect>
                                  </p:childTnLst>
                                </p:cTn>
                              </p:par>
                            </p:childTnLst>
                          </p:cTn>
                        </p:par>
                        <p:par>
                          <p:cTn id="15" fill="hold">
                            <p:stCondLst>
                              <p:cond delay="600"/>
                            </p:stCondLst>
                            <p:childTnLst>
                              <p:par>
                                <p:cTn id="16" presetID="1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p:tgtEl>
                                          <p:spTgt spid="34"/>
                                        </p:tgtEl>
                                        <p:attrNameLst>
                                          <p:attrName>ppt_x</p:attrName>
                                        </p:attrNameLst>
                                      </p:cBhvr>
                                      <p:tavLst>
                                        <p:tav tm="0">
                                          <p:val>
                                            <p:strVal val="#ppt_x-#ppt_w*1.125000"/>
                                          </p:val>
                                        </p:tav>
                                        <p:tav tm="100000">
                                          <p:val>
                                            <p:strVal val="#ppt_x"/>
                                          </p:val>
                                        </p:tav>
                                      </p:tavLst>
                                    </p:anim>
                                    <p:animEffect transition="in" filter="wipe(right)">
                                      <p:cBhvr>
                                        <p:cTn id="19" dur="500"/>
                                        <p:tgtEl>
                                          <p:spTgt spid="34"/>
                                        </p:tgtEl>
                                      </p:cBhvr>
                                    </p:animEffect>
                                  </p:childTnLst>
                                </p:cTn>
                              </p:par>
                              <p:par>
                                <p:cTn id="20" presetID="12" presetClass="entr" presetSubtype="8"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p:tgtEl>
                                          <p:spTgt spid="36"/>
                                        </p:tgtEl>
                                        <p:attrNameLst>
                                          <p:attrName>ppt_x</p:attrName>
                                        </p:attrNameLst>
                                      </p:cBhvr>
                                      <p:tavLst>
                                        <p:tav tm="0">
                                          <p:val>
                                            <p:strVal val="#ppt_x-#ppt_w*1.125000"/>
                                          </p:val>
                                        </p:tav>
                                        <p:tav tm="100000">
                                          <p:val>
                                            <p:strVal val="#ppt_x"/>
                                          </p:val>
                                        </p:tav>
                                      </p:tavLst>
                                    </p:anim>
                                    <p:animEffect transition="in" filter="wipe(right)">
                                      <p:cBhvr>
                                        <p:cTn id="23" dur="500"/>
                                        <p:tgtEl>
                                          <p:spTgt spid="36"/>
                                        </p:tgtEl>
                                      </p:cBhvr>
                                    </p:animEffect>
                                  </p:childTnLst>
                                </p:cTn>
                              </p:par>
                            </p:childTnLst>
                          </p:cTn>
                        </p:par>
                        <p:par>
                          <p:cTn id="24" fill="hold">
                            <p:stCondLst>
                              <p:cond delay="11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908957" y="206330"/>
            <a:ext cx="2457724"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Specimen Bag</a:t>
            </a:r>
            <a:endParaRPr lang="zh-CN" altLang="en-US" sz="2000" spc="300" dirty="0">
              <a:latin typeface="方正兰亭细黑_GBK" pitchFamily="2" charset="-122"/>
              <a:ea typeface="方正兰亭细黑_GBK" pitchFamily="2" charset="-122"/>
            </a:endParaRPr>
          </a:p>
        </p:txBody>
      </p:sp>
      <p:cxnSp>
        <p:nvCxnSpPr>
          <p:cNvPr id="50" name="直接连接符 49"/>
          <p:cNvCxnSpPr/>
          <p:nvPr/>
        </p:nvCxnSpPr>
        <p:spPr>
          <a:xfrm>
            <a:off x="3374424" y="342202"/>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pic>
        <p:nvPicPr>
          <p:cNvPr id="4" name="图片 3">
            <a:extLst>
              <a:ext uri="{FF2B5EF4-FFF2-40B4-BE49-F238E27FC236}">
                <a16:creationId xmlns:a16="http://schemas.microsoft.com/office/drawing/2014/main" id="{0D314C2F-0B89-8F79-1C1E-8981153F4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35" y="0"/>
            <a:ext cx="8307729" cy="4937170"/>
          </a:xfrm>
          <a:prstGeom prst="rect">
            <a:avLst/>
          </a:prstGeom>
        </p:spPr>
      </p:pic>
    </p:spTree>
    <p:extLst>
      <p:ext uri="{BB962C8B-B14F-4D97-AF65-F5344CB8AC3E}">
        <p14:creationId xmlns:p14="http://schemas.microsoft.com/office/powerpoint/2010/main" val="18622236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300"/>
                                        <p:tgtEl>
                                          <p:spTgt spid="45"/>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300"/>
                                        <p:tgtEl>
                                          <p:spTgt spid="46"/>
                                        </p:tgtEl>
                                      </p:cBhvr>
                                    </p:animEffect>
                                  </p:childTnLst>
                                </p:cTn>
                              </p:par>
                            </p:childTnLst>
                          </p:cTn>
                        </p:par>
                        <p:par>
                          <p:cTn id="11" fill="hold">
                            <p:stCondLst>
                              <p:cond delay="300"/>
                            </p:stCondLst>
                            <p:childTnLst>
                              <p:par>
                                <p:cTn id="12" presetID="22" presetClass="entr" presetSubtype="4" fill="hold" grpId="0"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300"/>
                                        <p:tgtEl>
                                          <p:spTgt spid="47"/>
                                        </p:tgtEl>
                                      </p:cBhvr>
                                    </p:animEffect>
                                  </p:childTnLst>
                                </p:cTn>
                              </p:par>
                            </p:childTnLst>
                          </p:cTn>
                        </p:par>
                        <p:par>
                          <p:cTn id="15" fill="hold">
                            <p:stCondLst>
                              <p:cond delay="600"/>
                            </p:stCondLst>
                            <p:childTnLst>
                              <p:par>
                                <p:cTn id="16" presetID="12" presetClass="entr" presetSubtype="8"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p:tgtEl>
                                          <p:spTgt spid="48"/>
                                        </p:tgtEl>
                                        <p:attrNameLst>
                                          <p:attrName>ppt_x</p:attrName>
                                        </p:attrNameLst>
                                      </p:cBhvr>
                                      <p:tavLst>
                                        <p:tav tm="0">
                                          <p:val>
                                            <p:strVal val="#ppt_x-#ppt_w*1.125000"/>
                                          </p:val>
                                        </p:tav>
                                        <p:tav tm="100000">
                                          <p:val>
                                            <p:strVal val="#ppt_x"/>
                                          </p:val>
                                        </p:tav>
                                      </p:tavLst>
                                    </p:anim>
                                    <p:animEffect transition="in" filter="wipe(right)">
                                      <p:cBhvr>
                                        <p:cTn id="19" dur="500"/>
                                        <p:tgtEl>
                                          <p:spTgt spid="48"/>
                                        </p:tgtEl>
                                      </p:cBhvr>
                                    </p:animEffect>
                                  </p:childTnLst>
                                </p:cTn>
                              </p:par>
                              <p:par>
                                <p:cTn id="20" presetID="12" presetClass="entr" presetSubtype="8"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p:tgtEl>
                                          <p:spTgt spid="50"/>
                                        </p:tgtEl>
                                        <p:attrNameLst>
                                          <p:attrName>ppt_x</p:attrName>
                                        </p:attrNameLst>
                                      </p:cBhvr>
                                      <p:tavLst>
                                        <p:tav tm="0">
                                          <p:val>
                                            <p:strVal val="#ppt_x-#ppt_w*1.125000"/>
                                          </p:val>
                                        </p:tav>
                                        <p:tav tm="100000">
                                          <p:val>
                                            <p:strVal val="#ppt_x"/>
                                          </p:val>
                                        </p:tav>
                                      </p:tavLst>
                                    </p:anim>
                                    <p:animEffect transition="in" filter="wipe(right)">
                                      <p:cBhvr>
                                        <p:cTn id="23" dur="500"/>
                                        <p:tgtEl>
                                          <p:spTgt spid="50"/>
                                        </p:tgtEl>
                                      </p:cBhvr>
                                    </p:animEffect>
                                  </p:childTnLst>
                                </p:cTn>
                              </p:par>
                            </p:childTnLst>
                          </p:cTn>
                        </p:par>
                        <p:par>
                          <p:cTn id="24" fill="hold">
                            <p:stCondLst>
                              <p:cond delay="11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3352200"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Die cut Zipper Bags</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4261157"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25" name="矩形 24"/>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3B4C5914-03DB-27D4-90FB-0DB24CC6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35" y="0"/>
            <a:ext cx="8307729" cy="4937170"/>
          </a:xfrm>
          <a:prstGeom prst="rect">
            <a:avLst/>
          </a:prstGeom>
        </p:spPr>
      </p:pic>
    </p:spTree>
    <p:custDataLst>
      <p:tags r:id="rId1"/>
    </p:custDataLst>
    <p:extLst>
      <p:ext uri="{BB962C8B-B14F-4D97-AF65-F5344CB8AC3E}">
        <p14:creationId xmlns:p14="http://schemas.microsoft.com/office/powerpoint/2010/main" val="36560457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100"/>
                                </p:stCondLst>
                                <p:childTnLst>
                                  <p:par>
                                    <p:cTn id="22" presetID="16" presetClass="entr" presetSubtype="21"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childTnLst>
                              </p:cTn>
                            </p:par>
                            <p:par>
                              <p:cTn id="25" fill="hold">
                                <p:stCondLst>
                                  <p:cond delay="1600"/>
                                </p:stCondLst>
                                <p:childTnLst>
                                  <p:par>
                                    <p:cTn id="26" presetID="22" presetClass="entr" presetSubtype="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par>
                                    <p:cTn id="29" presetID="2" presetClass="entr" presetSubtype="1" fill="hold" nodeType="withEffect">
                                      <p:stCondLst>
                                        <p:cond delay="50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3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800"/>
                                            <p:tgtEl>
                                              <p:spTgt spid="2"/>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heel(1)">
                                          <p:cBhvr>
                                            <p:cTn id="44" dur="800"/>
                                            <p:tgtEl>
                                              <p:spTgt spid="34"/>
                                            </p:tgtEl>
                                          </p:cBhvr>
                                        </p:animEffect>
                                      </p:childTnLst>
                                    </p:cTn>
                                  </p:par>
                                </p:childTnLst>
                              </p:cTn>
                            </p:par>
                            <p:par>
                              <p:cTn id="45" fill="hold">
                                <p:stCondLst>
                                  <p:cond delay="800"/>
                                </p:stCondLst>
                                <p:childTnLst>
                                  <p:par>
                                    <p:cTn id="46" presetID="2" presetClass="entr" presetSubtype="8"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0-#ppt_w/2"/>
                                              </p:val>
                                            </p:tav>
                                            <p:tav tm="100000">
                                              <p:val>
                                                <p:strVal val="#ppt_x"/>
                                              </p:val>
                                            </p:tav>
                                          </p:tavLst>
                                        </p:anim>
                                        <p:anim calcmode="lin" valueType="num">
                                          <p:cBhvr additive="base">
                                            <p:cTn id="49" dur="500" fill="hold"/>
                                            <p:tgtEl>
                                              <p:spTgt spid="32"/>
                                            </p:tgtEl>
                                            <p:attrNameLst>
                                              <p:attrName>ppt_y</p:attrName>
                                            </p:attrNameLst>
                                          </p:cBhvr>
                                          <p:tavLst>
                                            <p:tav tm="0">
                                              <p:val>
                                                <p:strVal val="#ppt_y"/>
                                              </p:val>
                                            </p:tav>
                                            <p:tav tm="100000">
                                              <p:val>
                                                <p:strVal val="#ppt_y"/>
                                              </p:val>
                                            </p:tav>
                                          </p:tavLst>
                                        </p:anim>
                                      </p:childTnLst>
                                    </p:cTn>
                                  </p:par>
                                </p:childTnLst>
                              </p:cTn>
                            </p:par>
                            <p:par>
                              <p:cTn id="50" fill="hold">
                                <p:stCondLst>
                                  <p:cond delay="1300"/>
                                </p:stCondLst>
                                <p:childTnLst>
                                  <p:par>
                                    <p:cTn id="51" presetID="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0-#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1800"/>
                                </p:stCondLst>
                                <p:childTnLst>
                                  <p:par>
                                    <p:cTn id="56" presetID="2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par>
                              <p:cTn id="62" fill="hold">
                                <p:stCondLst>
                                  <p:cond delay="2300"/>
                                </p:stCondLst>
                                <p:childTnLst>
                                  <p:par>
                                    <p:cTn id="63" presetID="22" presetClass="entr" presetSubtype="8"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childTnLst>
                              </p:cTn>
                            </p:par>
                            <p:par>
                              <p:cTn id="69" fill="hold">
                                <p:stCondLst>
                                  <p:cond delay="28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24" grpId="0"/>
          <p:bldP spid="32" grpId="0" animBg="1"/>
          <p:bldP spid="33" grpId="0" animBg="1"/>
          <p:bldP spid="2" grpId="0"/>
          <p:bldP spid="34" grpId="0"/>
          <p:bldP spid="31" grpId="0"/>
          <p:bldP spid="35" grpId="0"/>
          <p:bldP spid="36" grpId="0"/>
          <p:bldP spid="37" grpId="0"/>
          <p:bldP spid="38" grpId="0"/>
          <p:bldP spid="3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 name="直接连接符 61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6" name="椭圆 615"/>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TextBox 616"/>
          <p:cNvSpPr txBox="1"/>
          <p:nvPr/>
        </p:nvSpPr>
        <p:spPr>
          <a:xfrm>
            <a:off x="908957" y="206330"/>
            <a:ext cx="3320140"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Saddle Zipper Bags</a:t>
            </a:r>
            <a:endParaRPr lang="zh-CN" altLang="en-US" sz="2000" spc="300" dirty="0">
              <a:latin typeface="方正兰亭细黑_GBK" pitchFamily="2" charset="-122"/>
              <a:ea typeface="方正兰亭细黑_GBK" pitchFamily="2" charset="-122"/>
            </a:endParaRPr>
          </a:p>
        </p:txBody>
      </p:sp>
      <p:cxnSp>
        <p:nvCxnSpPr>
          <p:cNvPr id="619" name="直接连接符 618"/>
          <p:cNvCxnSpPr/>
          <p:nvPr/>
        </p:nvCxnSpPr>
        <p:spPr>
          <a:xfrm>
            <a:off x="4144889"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0" name="矩形 619"/>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735B161B-0E05-BD71-FAE7-DCCA6D5B3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35" y="0"/>
            <a:ext cx="8307729" cy="4949825"/>
          </a:xfrm>
          <a:prstGeom prst="rect">
            <a:avLst/>
          </a:prstGeom>
        </p:spPr>
      </p:pic>
    </p:spTree>
    <p:extLst>
      <p:ext uri="{BB962C8B-B14F-4D97-AF65-F5344CB8AC3E}">
        <p14:creationId xmlns:p14="http://schemas.microsoft.com/office/powerpoint/2010/main" val="10755831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wipe(left)">
                                      <p:cBhvr>
                                        <p:cTn id="7" dur="300"/>
                                        <p:tgtEl>
                                          <p:spTgt spid="615"/>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616"/>
                                        </p:tgtEl>
                                        <p:attrNameLst>
                                          <p:attrName>style.visibility</p:attrName>
                                        </p:attrNameLst>
                                      </p:cBhvr>
                                      <p:to>
                                        <p:strVal val="visible"/>
                                      </p:to>
                                    </p:set>
                                    <p:animEffect transition="in" filter="wipe(down)">
                                      <p:cBhvr>
                                        <p:cTn id="11" dur="300"/>
                                        <p:tgtEl>
                                          <p:spTgt spid="616"/>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617"/>
                                        </p:tgtEl>
                                        <p:attrNameLst>
                                          <p:attrName>style.visibility</p:attrName>
                                        </p:attrNameLst>
                                      </p:cBhvr>
                                      <p:to>
                                        <p:strVal val="visible"/>
                                      </p:to>
                                    </p:set>
                                    <p:anim calcmode="lin" valueType="num">
                                      <p:cBhvr additive="base">
                                        <p:cTn id="15" dur="500"/>
                                        <p:tgtEl>
                                          <p:spTgt spid="617"/>
                                        </p:tgtEl>
                                        <p:attrNameLst>
                                          <p:attrName>ppt_x</p:attrName>
                                        </p:attrNameLst>
                                      </p:cBhvr>
                                      <p:tavLst>
                                        <p:tav tm="0">
                                          <p:val>
                                            <p:strVal val="#ppt_x-#ppt_w*1.125000"/>
                                          </p:val>
                                        </p:tav>
                                        <p:tav tm="100000">
                                          <p:val>
                                            <p:strVal val="#ppt_x"/>
                                          </p:val>
                                        </p:tav>
                                      </p:tavLst>
                                    </p:anim>
                                    <p:animEffect transition="in" filter="wipe(right)">
                                      <p:cBhvr>
                                        <p:cTn id="16" dur="500"/>
                                        <p:tgtEl>
                                          <p:spTgt spid="617"/>
                                        </p:tgtEl>
                                      </p:cBhvr>
                                    </p:animEffect>
                                  </p:childTnLst>
                                </p:cTn>
                              </p:par>
                              <p:par>
                                <p:cTn id="17" presetID="12" presetClass="entr" presetSubtype="8" fill="hold" nodeType="withEffect">
                                  <p:stCondLst>
                                    <p:cond delay="0"/>
                                  </p:stCondLst>
                                  <p:childTnLst>
                                    <p:set>
                                      <p:cBhvr>
                                        <p:cTn id="18" dur="1" fill="hold">
                                          <p:stCondLst>
                                            <p:cond delay="0"/>
                                          </p:stCondLst>
                                        </p:cTn>
                                        <p:tgtEl>
                                          <p:spTgt spid="619"/>
                                        </p:tgtEl>
                                        <p:attrNameLst>
                                          <p:attrName>style.visibility</p:attrName>
                                        </p:attrNameLst>
                                      </p:cBhvr>
                                      <p:to>
                                        <p:strVal val="visible"/>
                                      </p:to>
                                    </p:set>
                                    <p:anim calcmode="lin" valueType="num">
                                      <p:cBhvr additive="base">
                                        <p:cTn id="19" dur="500"/>
                                        <p:tgtEl>
                                          <p:spTgt spid="619"/>
                                        </p:tgtEl>
                                        <p:attrNameLst>
                                          <p:attrName>ppt_x</p:attrName>
                                        </p:attrNameLst>
                                      </p:cBhvr>
                                      <p:tavLst>
                                        <p:tav tm="0">
                                          <p:val>
                                            <p:strVal val="#ppt_x-#ppt_w*1.125000"/>
                                          </p:val>
                                        </p:tav>
                                        <p:tav tm="100000">
                                          <p:val>
                                            <p:strVal val="#ppt_x"/>
                                          </p:val>
                                        </p:tav>
                                      </p:tavLst>
                                    </p:anim>
                                    <p:animEffect transition="in" filter="wipe(right)">
                                      <p:cBhvr>
                                        <p:cTn id="20" dur="500"/>
                                        <p:tgtEl>
                                          <p:spTgt spid="619"/>
                                        </p:tgtEl>
                                      </p:cBhvr>
                                    </p:animEffect>
                                  </p:childTnLst>
                                </p:cTn>
                              </p:par>
                              <p:par>
                                <p:cTn id="21" presetID="22" presetClass="entr" presetSubtype="8" fill="hold" nodeType="withEffect">
                                  <p:stCondLst>
                                    <p:cond delay="0"/>
                                  </p:stCondLst>
                                  <p:childTnLst>
                                    <p:set>
                                      <p:cBhvr>
                                        <p:cTn id="22" dur="1" fill="hold">
                                          <p:stCondLst>
                                            <p:cond delay="0"/>
                                          </p:stCondLst>
                                        </p:cTn>
                                        <p:tgtEl>
                                          <p:spTgt spid="614"/>
                                        </p:tgtEl>
                                        <p:attrNameLst>
                                          <p:attrName>style.visibility</p:attrName>
                                        </p:attrNameLst>
                                      </p:cBhvr>
                                      <p:to>
                                        <p:strVal val="visible"/>
                                      </p:to>
                                    </p:set>
                                    <p:animEffect transition="in" filter="wipe(left)">
                                      <p:cBhvr>
                                        <p:cTn id="23" dur="300"/>
                                        <p:tgtEl>
                                          <p:spTgt spid="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 grpId="0" animBg="1"/>
      <p:bldP spid="6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9" name="椭圆 68"/>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908957" y="206330"/>
            <a:ext cx="4160113"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Bio Degradable Zip Bags</a:t>
            </a:r>
            <a:endParaRPr lang="zh-CN" altLang="en-US" sz="2000" spc="300" dirty="0">
              <a:latin typeface="方正兰亭细黑_GBK" pitchFamily="2" charset="-122"/>
              <a:ea typeface="方正兰亭细黑_GBK" pitchFamily="2" charset="-122"/>
            </a:endParaRPr>
          </a:p>
        </p:txBody>
      </p:sp>
      <p:cxnSp>
        <p:nvCxnSpPr>
          <p:cNvPr id="72" name="直接连接符 71"/>
          <p:cNvCxnSpPr/>
          <p:nvPr/>
        </p:nvCxnSpPr>
        <p:spPr>
          <a:xfrm>
            <a:off x="5048490"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A483179D-9957-E846-1493-69BE11A1B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35" y="0"/>
            <a:ext cx="8307729" cy="4949825"/>
          </a:xfrm>
          <a:prstGeom prst="rect">
            <a:avLst/>
          </a:prstGeom>
        </p:spPr>
      </p:pic>
    </p:spTree>
    <p:extLst>
      <p:ext uri="{BB962C8B-B14F-4D97-AF65-F5344CB8AC3E}">
        <p14:creationId xmlns:p14="http://schemas.microsoft.com/office/powerpoint/2010/main" val="3590148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300"/>
                                        <p:tgtEl>
                                          <p:spTgt spid="69"/>
                                        </p:tgtEl>
                                      </p:cBhvr>
                                    </p:animEffect>
                                  </p:childTnLst>
                                </p:cTn>
                              </p:par>
                            </p:childTnLst>
                          </p:cTn>
                        </p:par>
                        <p:par>
                          <p:cTn id="8" fill="hold">
                            <p:stCondLst>
                              <p:cond delay="300"/>
                            </p:stCondLst>
                            <p:childTnLst>
                              <p:par>
                                <p:cTn id="9" presetID="12" presetClass="entr" presetSubtype="8"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p:tgtEl>
                                          <p:spTgt spid="70"/>
                                        </p:tgtEl>
                                        <p:attrNameLst>
                                          <p:attrName>ppt_x</p:attrName>
                                        </p:attrNameLst>
                                      </p:cBhvr>
                                      <p:tavLst>
                                        <p:tav tm="0">
                                          <p:val>
                                            <p:strVal val="#ppt_x-#ppt_w*1.125000"/>
                                          </p:val>
                                        </p:tav>
                                        <p:tav tm="100000">
                                          <p:val>
                                            <p:strVal val="#ppt_x"/>
                                          </p:val>
                                        </p:tav>
                                      </p:tavLst>
                                    </p:anim>
                                    <p:animEffect transition="in" filter="wipe(right)">
                                      <p:cBhvr>
                                        <p:cTn id="12" dur="500"/>
                                        <p:tgtEl>
                                          <p:spTgt spid="70"/>
                                        </p:tgtEl>
                                      </p:cBhvr>
                                    </p:animEffect>
                                  </p:childTnLst>
                                </p:cTn>
                              </p:par>
                              <p:par>
                                <p:cTn id="13" presetID="12" presetClass="entr" presetSubtype="8"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ppt_x</p:attrName>
                                        </p:attrNameLst>
                                      </p:cBhvr>
                                      <p:tavLst>
                                        <p:tav tm="0">
                                          <p:val>
                                            <p:strVal val="#ppt_x-#ppt_w*1.125000"/>
                                          </p:val>
                                        </p:tav>
                                        <p:tav tm="100000">
                                          <p:val>
                                            <p:strVal val="#ppt_x"/>
                                          </p:val>
                                        </p:tav>
                                      </p:tavLst>
                                    </p:anim>
                                    <p:animEffect transition="in" filter="wipe(right)">
                                      <p:cBhvr>
                                        <p:cTn id="1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椭圆 68"/>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908957" y="206330"/>
            <a:ext cx="4160113"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Bio Degradable Zip Bags</a:t>
            </a:r>
            <a:endParaRPr lang="zh-CN" altLang="en-US" sz="2000" spc="300" dirty="0">
              <a:latin typeface="方正兰亭细黑_GBK" pitchFamily="2" charset="-122"/>
              <a:ea typeface="方正兰亭细黑_GBK" pitchFamily="2" charset="-122"/>
            </a:endParaRPr>
          </a:p>
        </p:txBody>
      </p:sp>
      <p:cxnSp>
        <p:nvCxnSpPr>
          <p:cNvPr id="72" name="直接连接符 71"/>
          <p:cNvCxnSpPr/>
          <p:nvPr/>
        </p:nvCxnSpPr>
        <p:spPr>
          <a:xfrm>
            <a:off x="5048490"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0" y="4949825"/>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图片包含 图形用户界面&#10;&#10;描述已自动生成">
            <a:extLst>
              <a:ext uri="{FF2B5EF4-FFF2-40B4-BE49-F238E27FC236}">
                <a16:creationId xmlns:a16="http://schemas.microsoft.com/office/drawing/2014/main" id="{6D55E4CE-2AAB-1410-387A-B9AEFB2B9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65" y="5224"/>
            <a:ext cx="7986469" cy="4944601"/>
          </a:xfrm>
          <a:prstGeom prst="rect">
            <a:avLst/>
          </a:prstGeom>
        </p:spPr>
      </p:pic>
    </p:spTree>
    <p:extLst>
      <p:ext uri="{BB962C8B-B14F-4D97-AF65-F5344CB8AC3E}">
        <p14:creationId xmlns:p14="http://schemas.microsoft.com/office/powerpoint/2010/main" val="61840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300"/>
                                        <p:tgtEl>
                                          <p:spTgt spid="69"/>
                                        </p:tgtEl>
                                      </p:cBhvr>
                                    </p:animEffect>
                                  </p:childTnLst>
                                </p:cTn>
                              </p:par>
                            </p:childTnLst>
                          </p:cTn>
                        </p:par>
                        <p:par>
                          <p:cTn id="8" fill="hold">
                            <p:stCondLst>
                              <p:cond delay="300"/>
                            </p:stCondLst>
                            <p:childTnLst>
                              <p:par>
                                <p:cTn id="9" presetID="12" presetClass="entr" presetSubtype="8"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p:tgtEl>
                                          <p:spTgt spid="70"/>
                                        </p:tgtEl>
                                        <p:attrNameLst>
                                          <p:attrName>ppt_x</p:attrName>
                                        </p:attrNameLst>
                                      </p:cBhvr>
                                      <p:tavLst>
                                        <p:tav tm="0">
                                          <p:val>
                                            <p:strVal val="#ppt_x-#ppt_w*1.125000"/>
                                          </p:val>
                                        </p:tav>
                                        <p:tav tm="100000">
                                          <p:val>
                                            <p:strVal val="#ppt_x"/>
                                          </p:val>
                                        </p:tav>
                                      </p:tavLst>
                                    </p:anim>
                                    <p:animEffect transition="in" filter="wipe(right)">
                                      <p:cBhvr>
                                        <p:cTn id="12" dur="500"/>
                                        <p:tgtEl>
                                          <p:spTgt spid="70"/>
                                        </p:tgtEl>
                                      </p:cBhvr>
                                    </p:animEffect>
                                  </p:childTnLst>
                                </p:cTn>
                              </p:par>
                              <p:par>
                                <p:cTn id="13" presetID="12" presetClass="entr" presetSubtype="8"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ppt_x</p:attrName>
                                        </p:attrNameLst>
                                      </p:cBhvr>
                                      <p:tavLst>
                                        <p:tav tm="0">
                                          <p:val>
                                            <p:strVal val="#ppt_x-#ppt_w*1.125000"/>
                                          </p:val>
                                        </p:tav>
                                        <p:tav tm="100000">
                                          <p:val>
                                            <p:strVal val="#ppt_x"/>
                                          </p:val>
                                        </p:tav>
                                      </p:tavLst>
                                    </p:anim>
                                    <p:animEffect transition="in" filter="wipe(right)">
                                      <p:cBhvr>
                                        <p:cTn id="1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9144000" cy="1879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4116965" y="2325775"/>
            <a:ext cx="2730235" cy="584775"/>
          </a:xfrm>
          <a:prstGeom prst="rect">
            <a:avLst/>
          </a:prstGeom>
          <a:noFill/>
        </p:spPr>
        <p:txBody>
          <a:bodyPr wrap="none" rtlCol="0">
            <a:spAutoFit/>
          </a:bodyPr>
          <a:lstStyle/>
          <a:p>
            <a:r>
              <a:rPr lang="en-US" altLang="zh-CN" sz="3200" spc="300" dirty="0">
                <a:solidFill>
                  <a:srgbClr val="C00000"/>
                </a:solidFill>
                <a:latin typeface="方正大黑简体" panose="02010601030101010101" pitchFamily="2" charset="-122"/>
                <a:ea typeface="方正大黑简体" panose="02010601030101010101" pitchFamily="2" charset="-122"/>
              </a:rPr>
              <a:t>Contact Us</a:t>
            </a:r>
            <a:endParaRPr lang="zh-CN" altLang="en-US" sz="3200" spc="300" dirty="0">
              <a:solidFill>
                <a:srgbClr val="C00000"/>
              </a:solidFill>
              <a:latin typeface="方正大黑简体" panose="02010601030101010101" pitchFamily="2" charset="-122"/>
              <a:ea typeface="方正大黑简体" panose="02010601030101010101" pitchFamily="2" charset="-122"/>
            </a:endParaRPr>
          </a:p>
        </p:txBody>
      </p:sp>
      <p:sp>
        <p:nvSpPr>
          <p:cNvPr id="88" name="椭圆 87"/>
          <p:cNvSpPr/>
          <p:nvPr/>
        </p:nvSpPr>
        <p:spPr>
          <a:xfrm>
            <a:off x="762562" y="289247"/>
            <a:ext cx="1301106" cy="1301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11" name="文本框 9"/>
          <p:cNvSpPr txBox="1"/>
          <p:nvPr/>
        </p:nvSpPr>
        <p:spPr>
          <a:xfrm>
            <a:off x="4207115" y="3105434"/>
            <a:ext cx="3525685" cy="153888"/>
          </a:xfrm>
          <a:prstGeom prst="rect">
            <a:avLst/>
          </a:prstGeom>
          <a:noFill/>
        </p:spPr>
        <p:txBody>
          <a:bodyPr wrap="square" lIns="0" tIns="0" rIns="0" bIns="0" rtlCol="0">
            <a:spAutoFit/>
          </a:bodyPr>
          <a:lstStyle/>
          <a:p>
            <a:pPr marL="0" lvl="1"/>
            <a:r>
              <a:rPr lang="en-US" altLang="zh-CN" sz="1000" dirty="0">
                <a:latin typeface="微软雅黑" pitchFamily="34" charset="-122"/>
                <a:ea typeface="微软雅黑" pitchFamily="34" charset="-122"/>
              </a:rPr>
              <a:t>https://www.wildpackaging.cn</a:t>
            </a:r>
            <a:endParaRPr lang="zh-CN" altLang="en-US" sz="1000" dirty="0">
              <a:latin typeface="微软雅黑" pitchFamily="34" charset="-122"/>
              <a:ea typeface="微软雅黑" pitchFamily="34" charset="-122"/>
            </a:endParaRPr>
          </a:p>
        </p:txBody>
      </p:sp>
      <p:sp>
        <p:nvSpPr>
          <p:cNvPr id="12" name="文本框 9"/>
          <p:cNvSpPr txBox="1"/>
          <p:nvPr/>
        </p:nvSpPr>
        <p:spPr>
          <a:xfrm>
            <a:off x="4207114" y="3473699"/>
            <a:ext cx="2640086" cy="153888"/>
          </a:xfrm>
          <a:prstGeom prst="rect">
            <a:avLst/>
          </a:prstGeom>
          <a:noFill/>
        </p:spPr>
        <p:txBody>
          <a:bodyPr wrap="square" lIns="0" tIns="0" rIns="0" bIns="0" rtlCol="0">
            <a:spAutoFit/>
          </a:bodyPr>
          <a:lstStyle/>
          <a:p>
            <a:pPr marL="0" lvl="1"/>
            <a:r>
              <a:rPr lang="en-US" altLang="zh-CN" sz="1000" dirty="0">
                <a:latin typeface="微软雅黑" pitchFamily="34" charset="-122"/>
                <a:ea typeface="微软雅黑" pitchFamily="34" charset="-122"/>
              </a:rPr>
              <a:t>Email: wildpackaging@zip-lock.cn</a:t>
            </a:r>
            <a:endParaRPr lang="zh-CN" altLang="en-US" sz="1000" dirty="0">
              <a:latin typeface="微软雅黑" pitchFamily="34" charset="-122"/>
              <a:ea typeface="微软雅黑" pitchFamily="34" charset="-122"/>
            </a:endParaRPr>
          </a:p>
        </p:txBody>
      </p:sp>
      <p:sp>
        <p:nvSpPr>
          <p:cNvPr id="13" name="文本框 9"/>
          <p:cNvSpPr txBox="1"/>
          <p:nvPr/>
        </p:nvSpPr>
        <p:spPr>
          <a:xfrm>
            <a:off x="4207115" y="3784364"/>
            <a:ext cx="4880008" cy="153888"/>
          </a:xfrm>
          <a:prstGeom prst="rect">
            <a:avLst/>
          </a:prstGeom>
          <a:noFill/>
        </p:spPr>
        <p:txBody>
          <a:bodyPr wrap="square" lIns="0" tIns="0" rIns="0" bIns="0" rtlCol="0">
            <a:spAutoFit/>
          </a:bodyPr>
          <a:lstStyle/>
          <a:p>
            <a:pPr marL="0" lvl="1"/>
            <a:r>
              <a:rPr lang="en-US" altLang="zh-CN" sz="1000" dirty="0">
                <a:latin typeface="微软雅黑" pitchFamily="34" charset="-122"/>
                <a:ea typeface="微软雅黑" pitchFamily="34" charset="-122"/>
              </a:rPr>
              <a:t>Add: NO.29,Runjiang </a:t>
            </a:r>
            <a:r>
              <a:rPr lang="en-US" altLang="zh-CN" sz="1000" dirty="0" err="1">
                <a:latin typeface="微软雅黑" pitchFamily="34" charset="-122"/>
                <a:ea typeface="微软雅黑" pitchFamily="34" charset="-122"/>
              </a:rPr>
              <a:t>Rd,High</a:t>
            </a:r>
            <a:r>
              <a:rPr lang="en-US" altLang="zh-CN" sz="1000" dirty="0">
                <a:latin typeface="微软雅黑" pitchFamily="34" charset="-122"/>
                <a:ea typeface="微软雅黑" pitchFamily="34" charset="-122"/>
              </a:rPr>
              <a:t>-Tech </a:t>
            </a:r>
            <a:r>
              <a:rPr lang="en-US" altLang="zh-CN" sz="1000" dirty="0" err="1">
                <a:latin typeface="微软雅黑" pitchFamily="34" charset="-122"/>
                <a:ea typeface="微软雅黑" pitchFamily="34" charset="-122"/>
              </a:rPr>
              <a:t>District,Taizhou</a:t>
            </a:r>
            <a:r>
              <a:rPr lang="en-US" altLang="zh-CN" sz="1000" dirty="0">
                <a:latin typeface="微软雅黑" pitchFamily="34" charset="-122"/>
                <a:ea typeface="微软雅黑" pitchFamily="34" charset="-122"/>
              </a:rPr>
              <a:t> </a:t>
            </a:r>
            <a:r>
              <a:rPr lang="en-US" altLang="zh-CN" sz="1000" dirty="0" err="1">
                <a:latin typeface="微软雅黑" pitchFamily="34" charset="-122"/>
                <a:ea typeface="微软雅黑" pitchFamily="34" charset="-122"/>
              </a:rPr>
              <a:t>City,Jiangsu</a:t>
            </a:r>
            <a:r>
              <a:rPr lang="en-US" altLang="zh-CN" sz="1000" dirty="0">
                <a:latin typeface="微软雅黑" pitchFamily="34" charset="-122"/>
                <a:ea typeface="微软雅黑" pitchFamily="34" charset="-122"/>
              </a:rPr>
              <a:t> </a:t>
            </a:r>
            <a:r>
              <a:rPr lang="en-US" altLang="zh-CN" sz="1000" dirty="0" err="1">
                <a:latin typeface="微软雅黑" pitchFamily="34" charset="-122"/>
                <a:ea typeface="微软雅黑" pitchFamily="34" charset="-122"/>
              </a:rPr>
              <a:t>Province,China</a:t>
            </a:r>
            <a:endParaRPr lang="zh-CN" altLang="en-US" sz="1000" dirty="0">
              <a:latin typeface="微软雅黑" pitchFamily="34" charset="-122"/>
              <a:ea typeface="微软雅黑" pitchFamily="34" charset="-122"/>
            </a:endParaRPr>
          </a:p>
        </p:txBody>
      </p:sp>
      <p:sp>
        <p:nvSpPr>
          <p:cNvPr id="17" name="TextBox 93">
            <a:extLst>
              <a:ext uri="{FF2B5EF4-FFF2-40B4-BE49-F238E27FC236}">
                <a16:creationId xmlns:a16="http://schemas.microsoft.com/office/drawing/2014/main" id="{199F75A8-C4E0-4063-A9F0-C0CEEC6D92D8}"/>
              </a:ext>
            </a:extLst>
          </p:cNvPr>
          <p:cNvSpPr txBox="1"/>
          <p:nvPr/>
        </p:nvSpPr>
        <p:spPr>
          <a:xfrm>
            <a:off x="2435759" y="775133"/>
            <a:ext cx="5963492" cy="461665"/>
          </a:xfrm>
          <a:prstGeom prst="rect">
            <a:avLst/>
          </a:prstGeom>
          <a:noFill/>
        </p:spPr>
        <p:txBody>
          <a:bodyPr wrap="none" rtlCol="0">
            <a:spAutoFit/>
          </a:bodyPr>
          <a:lstStyle/>
          <a:p>
            <a:r>
              <a:rPr lang="en-US" altLang="zh-CN" sz="2400" spc="300" dirty="0">
                <a:solidFill>
                  <a:schemeClr val="bg1"/>
                </a:solidFill>
                <a:latin typeface="方正大黑简体" panose="02010601030101010101" pitchFamily="2" charset="-122"/>
                <a:ea typeface="方正大黑简体" panose="02010601030101010101" pitchFamily="2" charset="-122"/>
              </a:rPr>
              <a:t>Taizhou </a:t>
            </a:r>
            <a:r>
              <a:rPr lang="en-US" altLang="zh-CN" sz="2400" spc="300" dirty="0" err="1">
                <a:solidFill>
                  <a:schemeClr val="bg1"/>
                </a:solidFill>
                <a:latin typeface="方正大黑简体" panose="02010601030101010101" pitchFamily="2" charset="-122"/>
                <a:ea typeface="方正大黑简体" panose="02010601030101010101" pitchFamily="2" charset="-122"/>
              </a:rPr>
              <a:t>WildPackaging</a:t>
            </a:r>
            <a:r>
              <a:rPr lang="en-US" altLang="zh-CN" sz="2400" spc="300" dirty="0">
                <a:solidFill>
                  <a:schemeClr val="bg1"/>
                </a:solidFill>
                <a:latin typeface="方正大黑简体" panose="02010601030101010101" pitchFamily="2" charset="-122"/>
                <a:ea typeface="方正大黑简体" panose="02010601030101010101" pitchFamily="2" charset="-122"/>
              </a:rPr>
              <a:t> </a:t>
            </a:r>
            <a:r>
              <a:rPr lang="en-US" altLang="zh-CN" sz="2400" spc="300" dirty="0" err="1">
                <a:solidFill>
                  <a:schemeClr val="bg1"/>
                </a:solidFill>
                <a:latin typeface="方正大黑简体" panose="02010601030101010101" pitchFamily="2" charset="-122"/>
                <a:ea typeface="方正大黑简体" panose="02010601030101010101" pitchFamily="2" charset="-122"/>
              </a:rPr>
              <a:t>Co.,Ltd</a:t>
            </a:r>
            <a:r>
              <a:rPr lang="en-US" altLang="zh-CN" sz="2400" spc="300" dirty="0">
                <a:solidFill>
                  <a:schemeClr val="bg1"/>
                </a:solidFill>
                <a:latin typeface="方正大黑简体" panose="02010601030101010101" pitchFamily="2" charset="-122"/>
                <a:ea typeface="方正大黑简体" panose="02010601030101010101" pitchFamily="2" charset="-122"/>
              </a:rPr>
              <a:t>.</a:t>
            </a:r>
            <a:endParaRPr lang="zh-CN" altLang="en-US" sz="2400" spc="300" dirty="0">
              <a:solidFill>
                <a:schemeClr val="bg1"/>
              </a:solidFill>
              <a:latin typeface="方正大黑简体" panose="02010601030101010101" pitchFamily="2" charset="-122"/>
              <a:ea typeface="方正大黑简体" panose="02010601030101010101" pitchFamily="2" charset="-122"/>
            </a:endParaRPr>
          </a:p>
        </p:txBody>
      </p:sp>
      <p:sp>
        <p:nvSpPr>
          <p:cNvPr id="18" name="文本框 9">
            <a:extLst>
              <a:ext uri="{FF2B5EF4-FFF2-40B4-BE49-F238E27FC236}">
                <a16:creationId xmlns:a16="http://schemas.microsoft.com/office/drawing/2014/main" id="{FCB8E952-CBC8-4C30-BD87-A090C0E3515B}"/>
              </a:ext>
            </a:extLst>
          </p:cNvPr>
          <p:cNvSpPr txBox="1"/>
          <p:nvPr/>
        </p:nvSpPr>
        <p:spPr>
          <a:xfrm>
            <a:off x="1496796" y="4944976"/>
            <a:ext cx="1549085" cy="153888"/>
          </a:xfrm>
          <a:prstGeom prst="rect">
            <a:avLst/>
          </a:prstGeom>
          <a:noFill/>
        </p:spPr>
        <p:txBody>
          <a:bodyPr wrap="square" lIns="0" tIns="0" rIns="0" bIns="0" rtlCol="0">
            <a:spAutoFit/>
          </a:bodyPr>
          <a:lstStyle/>
          <a:p>
            <a:pPr marL="0" lvl="1"/>
            <a:r>
              <a:rPr lang="en-US" altLang="zh-CN" sz="1000" dirty="0">
                <a:latin typeface="微软雅黑" pitchFamily="34" charset="-122"/>
                <a:ea typeface="微软雅黑" pitchFamily="34" charset="-122"/>
              </a:rPr>
              <a:t>Contact Us by </a:t>
            </a:r>
            <a:r>
              <a:rPr lang="en-US" altLang="zh-CN" sz="1000" dirty="0" err="1">
                <a:latin typeface="微软雅黑" pitchFamily="34" charset="-122"/>
                <a:ea typeface="微软雅黑" pitchFamily="34" charset="-122"/>
              </a:rPr>
              <a:t>Wechat</a:t>
            </a:r>
            <a:endParaRPr lang="zh-CN" altLang="en-US" sz="1000" dirty="0">
              <a:latin typeface="微软雅黑" pitchFamily="34" charset="-122"/>
              <a:ea typeface="微软雅黑" pitchFamily="34" charset="-122"/>
            </a:endParaRPr>
          </a:p>
        </p:txBody>
      </p:sp>
      <p:pic>
        <p:nvPicPr>
          <p:cNvPr id="19" name="图片 24">
            <a:extLst>
              <a:ext uri="{FF2B5EF4-FFF2-40B4-BE49-F238E27FC236}">
                <a16:creationId xmlns:a16="http://schemas.microsoft.com/office/drawing/2014/main" id="{F234798A-45F9-4C69-A52C-65D3473E1F1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23548" y="1997909"/>
            <a:ext cx="1549085" cy="284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85FC6DB4-C425-41A9-B865-2C9348E3A7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5129" y="2957654"/>
            <a:ext cx="1032071" cy="1032071"/>
          </a:xfrm>
          <a:prstGeom prst="rect">
            <a:avLst/>
          </a:prstGeom>
        </p:spPr>
      </p:pic>
      <p:sp>
        <p:nvSpPr>
          <p:cNvPr id="20" name="文本框 9">
            <a:extLst>
              <a:ext uri="{FF2B5EF4-FFF2-40B4-BE49-F238E27FC236}">
                <a16:creationId xmlns:a16="http://schemas.microsoft.com/office/drawing/2014/main" id="{426AD4F8-9C53-4901-A9EB-6307699088AB}"/>
              </a:ext>
            </a:extLst>
          </p:cNvPr>
          <p:cNvSpPr txBox="1"/>
          <p:nvPr/>
        </p:nvSpPr>
        <p:spPr>
          <a:xfrm>
            <a:off x="4207114" y="4176698"/>
            <a:ext cx="2640086" cy="153888"/>
          </a:xfrm>
          <a:prstGeom prst="rect">
            <a:avLst/>
          </a:prstGeom>
          <a:noFill/>
        </p:spPr>
        <p:txBody>
          <a:bodyPr wrap="square" lIns="0" tIns="0" rIns="0" bIns="0" rtlCol="0">
            <a:spAutoFit/>
          </a:bodyPr>
          <a:lstStyle/>
          <a:p>
            <a:pPr marL="0" lvl="1"/>
            <a:r>
              <a:rPr lang="en-US" altLang="zh-CN" sz="1000" dirty="0">
                <a:latin typeface="微软雅黑" pitchFamily="34" charset="-122"/>
                <a:ea typeface="微软雅黑" pitchFamily="34" charset="-122"/>
              </a:rPr>
              <a:t>Post Code:225300</a:t>
            </a:r>
            <a:endParaRPr lang="zh-CN" altLang="en-US" sz="1000" dirty="0">
              <a:latin typeface="微软雅黑" pitchFamily="34" charset="-122"/>
              <a:ea typeface="微软雅黑" pitchFamily="34" charset="-122"/>
            </a:endParaRPr>
          </a:p>
        </p:txBody>
      </p:sp>
      <p:sp>
        <p:nvSpPr>
          <p:cNvPr id="22" name="矩形 21">
            <a:extLst>
              <a:ext uri="{FF2B5EF4-FFF2-40B4-BE49-F238E27FC236}">
                <a16:creationId xmlns:a16="http://schemas.microsoft.com/office/drawing/2014/main" id="{8F5D2FBC-1357-58D2-CB5A-A562408F9EEF}"/>
              </a:ext>
            </a:extLst>
          </p:cNvPr>
          <p:cNvSpPr/>
          <p:nvPr/>
        </p:nvSpPr>
        <p:spPr>
          <a:xfrm>
            <a:off x="3543774" y="1227222"/>
            <a:ext cx="3246403" cy="369332"/>
          </a:xfrm>
          <a:prstGeom prst="rect">
            <a:avLst/>
          </a:prstGeom>
          <a:noFill/>
        </p:spPr>
        <p:txBody>
          <a:bodyPr wrap="none" lIns="91440" tIns="45720" rIns="91440" bIns="45720">
            <a:spAutoFit/>
          </a:bodyPr>
          <a:lstStyle/>
          <a:p>
            <a:pPr algn="ctr"/>
            <a:r>
              <a:rPr lang="zh-CN" altLang="en-US" b="0" cap="none" spc="0" dirty="0">
                <a:ln w="0"/>
                <a:solidFill>
                  <a:schemeClr val="bg1"/>
                </a:solidFill>
                <a:effectLst>
                  <a:outerShdw blurRad="38100" dist="19050" dir="2700000" algn="tl" rotWithShape="0">
                    <a:schemeClr val="dk1">
                      <a:alpha val="40000"/>
                    </a:schemeClr>
                  </a:outerShdw>
                </a:effectLst>
              </a:rPr>
              <a:t>泰州市</a:t>
            </a:r>
            <a:r>
              <a:rPr lang="zh-CN" altLang="en-US" dirty="0">
                <a:ln w="0"/>
                <a:solidFill>
                  <a:schemeClr val="bg1"/>
                </a:solidFill>
                <a:effectLst>
                  <a:outerShdw blurRad="38100" dist="19050" dir="2700000" algn="tl" rotWithShape="0">
                    <a:schemeClr val="dk1">
                      <a:alpha val="40000"/>
                    </a:schemeClr>
                  </a:outerShdw>
                </a:effectLst>
              </a:rPr>
              <a:t>比特福新</a:t>
            </a:r>
            <a:r>
              <a:rPr lang="zh-CN" altLang="en-US" b="0" cap="none" spc="0" dirty="0">
                <a:ln w="0"/>
                <a:solidFill>
                  <a:schemeClr val="bg1"/>
                </a:solidFill>
                <a:effectLst>
                  <a:outerShdw blurRad="38100" dist="19050" dir="2700000" algn="tl" rotWithShape="0">
                    <a:schemeClr val="dk1">
                      <a:alpha val="40000"/>
                    </a:schemeClr>
                  </a:outerShdw>
                </a:effectLst>
              </a:rPr>
              <a:t>材料有限公司</a:t>
            </a:r>
          </a:p>
        </p:txBody>
      </p:sp>
      <p:sp>
        <p:nvSpPr>
          <p:cNvPr id="2" name="文本框 9">
            <a:extLst>
              <a:ext uri="{FF2B5EF4-FFF2-40B4-BE49-F238E27FC236}">
                <a16:creationId xmlns:a16="http://schemas.microsoft.com/office/drawing/2014/main" id="{DB43134C-9260-20E5-3E76-702CF173DFD6}"/>
              </a:ext>
            </a:extLst>
          </p:cNvPr>
          <p:cNvSpPr txBox="1"/>
          <p:nvPr/>
        </p:nvSpPr>
        <p:spPr>
          <a:xfrm>
            <a:off x="4207114" y="4544884"/>
            <a:ext cx="2640086" cy="153888"/>
          </a:xfrm>
          <a:prstGeom prst="rect">
            <a:avLst/>
          </a:prstGeom>
          <a:noFill/>
        </p:spPr>
        <p:txBody>
          <a:bodyPr wrap="square" lIns="0" tIns="0" rIns="0" bIns="0" rtlCol="0">
            <a:spAutoFit/>
          </a:bodyPr>
          <a:lstStyle/>
          <a:p>
            <a:pPr marL="0" lvl="1"/>
            <a:r>
              <a:rPr lang="en-US" altLang="zh-CN" sz="1000" dirty="0">
                <a:latin typeface="微软雅黑" pitchFamily="34" charset="-122"/>
                <a:ea typeface="微软雅黑" pitchFamily="34" charset="-122"/>
              </a:rPr>
              <a:t>Contact: Peter Zong</a:t>
            </a:r>
            <a:endParaRPr lang="zh-CN" altLang="en-US" sz="1000" dirty="0">
              <a:latin typeface="微软雅黑" pitchFamily="34" charset="-122"/>
              <a:ea typeface="微软雅黑" pitchFamily="34" charset="-122"/>
            </a:endParaRPr>
          </a:p>
        </p:txBody>
      </p:sp>
      <p:pic>
        <p:nvPicPr>
          <p:cNvPr id="4" name="图片 3">
            <a:extLst>
              <a:ext uri="{FF2B5EF4-FFF2-40B4-BE49-F238E27FC236}">
                <a16:creationId xmlns:a16="http://schemas.microsoft.com/office/drawing/2014/main" id="{D83B14B0-D4DD-3D0A-9066-A510BB7D46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940" y="536925"/>
            <a:ext cx="1064350" cy="690297"/>
          </a:xfrm>
          <a:prstGeom prst="rect">
            <a:avLst/>
          </a:prstGeom>
        </p:spPr>
      </p:pic>
      <p:sp>
        <p:nvSpPr>
          <p:cNvPr id="5" name="文本框 9">
            <a:extLst>
              <a:ext uri="{FF2B5EF4-FFF2-40B4-BE49-F238E27FC236}">
                <a16:creationId xmlns:a16="http://schemas.microsoft.com/office/drawing/2014/main" id="{3B9217F7-865C-FC45-0CA8-E2619984C8C1}"/>
              </a:ext>
            </a:extLst>
          </p:cNvPr>
          <p:cNvSpPr txBox="1"/>
          <p:nvPr/>
        </p:nvSpPr>
        <p:spPr>
          <a:xfrm>
            <a:off x="4207114" y="4866700"/>
            <a:ext cx="2640086" cy="153888"/>
          </a:xfrm>
          <a:prstGeom prst="rect">
            <a:avLst/>
          </a:prstGeom>
          <a:noFill/>
        </p:spPr>
        <p:txBody>
          <a:bodyPr wrap="square" lIns="0" tIns="0" rIns="0" bIns="0" rtlCol="0">
            <a:spAutoFit/>
          </a:bodyPr>
          <a:lstStyle/>
          <a:p>
            <a:pPr marL="0" lvl="1"/>
            <a:r>
              <a:rPr lang="en-US" altLang="zh-CN" sz="1000" dirty="0">
                <a:latin typeface="微软雅黑" pitchFamily="34" charset="-122"/>
                <a:ea typeface="微软雅黑" pitchFamily="34" charset="-122"/>
              </a:rPr>
              <a:t>Cell:0086 13914404658</a:t>
            </a:r>
            <a:endParaRPr lang="zh-CN" altLang="en-US" sz="1000" dirty="0">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41997233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 calcmode="lin" valueType="num">
                                      <p:cBhvr additive="base">
                                        <p:cTn id="10" dur="500"/>
                                        <p:tgtEl>
                                          <p:spTgt spid="94"/>
                                        </p:tgtEl>
                                        <p:attrNameLst>
                                          <p:attrName>ppt_x</p:attrName>
                                        </p:attrNameLst>
                                      </p:cBhvr>
                                      <p:tavLst>
                                        <p:tav tm="0">
                                          <p:val>
                                            <p:strVal val="#ppt_x-#ppt_w*1.125000"/>
                                          </p:val>
                                        </p:tav>
                                        <p:tav tm="100000">
                                          <p:val>
                                            <p:strVal val="#ppt_x"/>
                                          </p:val>
                                        </p:tav>
                                      </p:tavLst>
                                    </p:anim>
                                    <p:animEffect transition="in" filter="wipe(right)">
                                      <p:cBhvr>
                                        <p:cTn id="11" dur="500"/>
                                        <p:tgtEl>
                                          <p:spTgt spid="94"/>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4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ppt_x</p:attrName>
                                        </p:attrNameLst>
                                      </p:cBhvr>
                                      <p:tavLst>
                                        <p:tav tm="0">
                                          <p:val>
                                            <p:strVal val="#ppt_x-#ppt_w*1.125000"/>
                                          </p:val>
                                        </p:tav>
                                        <p:tav tm="100000">
                                          <p:val>
                                            <p:strVal val="#ppt_x"/>
                                          </p:val>
                                        </p:tav>
                                      </p:tavLst>
                                    </p:anim>
                                    <p:animEffect transition="in" filter="wipe(right)">
                                      <p:cBhvr>
                                        <p:cTn id="32" dur="500"/>
                                        <p:tgtEl>
                                          <p:spTgt spid="17"/>
                                        </p:tgtEl>
                                      </p:cBhvr>
                                    </p:animEffect>
                                  </p:childTnLst>
                                </p:cTn>
                              </p:par>
                              <p:par>
                                <p:cTn id="33" presetID="2" presetClass="entr" presetSubtype="4" fill="hold" grpId="0" nodeType="withEffect">
                                  <p:stCondLst>
                                    <p:cond delay="4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2" presetClass="entr" presetSubtype="4" fill="hold" grpId="0" nodeType="withEffect">
                                  <p:stCondLst>
                                    <p:cond delay="20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0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4" grpId="0"/>
      <p:bldP spid="10" grpId="0"/>
      <p:bldP spid="11" grpId="0"/>
      <p:bldP spid="12" grpId="0"/>
      <p:bldP spid="13" grpId="0"/>
      <p:bldP spid="17" grpId="0"/>
      <p:bldP spid="18" grpId="0"/>
      <p:bldP spid="20" grpId="0"/>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2"/>
          <p:cNvSpPr/>
          <p:nvPr/>
        </p:nvSpPr>
        <p:spPr>
          <a:xfrm>
            <a:off x="-1307069" y="-38491"/>
            <a:ext cx="5631135" cy="6859588"/>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 fmla="*/ 0 w 6070972"/>
              <a:gd name="connsiteY0" fmla="*/ 0 h 6859588"/>
              <a:gd name="connsiteX1" fmla="*/ 4716735 w 6070972"/>
              <a:gd name="connsiteY1" fmla="*/ 0 h 6859588"/>
              <a:gd name="connsiteX2" fmla="*/ 6070972 w 6070972"/>
              <a:gd name="connsiteY2" fmla="*/ 3734423 h 6859588"/>
              <a:gd name="connsiteX3" fmla="*/ 0 w 6070972"/>
              <a:gd name="connsiteY3" fmla="*/ 6859588 h 6859588"/>
              <a:gd name="connsiteX4" fmla="*/ 0 w 6070972"/>
              <a:gd name="connsiteY4" fmla="*/ 0 h 6859588"/>
              <a:gd name="connsiteX0" fmla="*/ 0 w 5631134"/>
              <a:gd name="connsiteY0" fmla="*/ 0 h 6859588"/>
              <a:gd name="connsiteX1" fmla="*/ 4716735 w 5631134"/>
              <a:gd name="connsiteY1" fmla="*/ 0 h 6859588"/>
              <a:gd name="connsiteX2" fmla="*/ 5631134 w 5631134"/>
              <a:gd name="connsiteY2" fmla="*/ 2519082 h 6859588"/>
              <a:gd name="connsiteX3" fmla="*/ 0 w 5631134"/>
              <a:gd name="connsiteY3" fmla="*/ 6859588 h 6859588"/>
              <a:gd name="connsiteX4" fmla="*/ 0 w 5631134"/>
              <a:gd name="connsiteY4" fmla="*/ 0 h 68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134" h="6859588">
                <a:moveTo>
                  <a:pt x="0" y="0"/>
                </a:moveTo>
                <a:lnTo>
                  <a:pt x="4716735" y="0"/>
                </a:lnTo>
                <a:lnTo>
                  <a:pt x="5631134" y="2519082"/>
                </a:lnTo>
                <a:lnTo>
                  <a:pt x="0" y="6859588"/>
                </a:lnTo>
                <a:lnTo>
                  <a:pt x="0" y="0"/>
                </a:lnTo>
                <a:close/>
              </a:path>
            </a:pathLst>
          </a:custGeom>
          <a:solidFill>
            <a:srgbClr val="C00000">
              <a:alpha val="78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5" name="Oval 53"/>
          <p:cNvSpPr>
            <a:spLocks noChangeArrowheads="1"/>
          </p:cNvSpPr>
          <p:nvPr/>
        </p:nvSpPr>
        <p:spPr bwMode="auto">
          <a:xfrm>
            <a:off x="1093195" y="873280"/>
            <a:ext cx="252723" cy="25202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16" tIns="35658" rIns="71316" bIns="35658" anchor="ctr"/>
          <a:lstStyle/>
          <a:p>
            <a:pPr algn="ctr" fontAlgn="auto">
              <a:spcBef>
                <a:spcPts val="0"/>
              </a:spcBef>
              <a:spcAft>
                <a:spcPts val="0"/>
              </a:spcAft>
              <a:defRPr/>
            </a:pPr>
            <a:endParaRPr lang="zh-CN" altLang="en-US"/>
          </a:p>
        </p:txBody>
      </p:sp>
      <p:sp>
        <p:nvSpPr>
          <p:cNvPr id="48" name="Oval 53"/>
          <p:cNvSpPr>
            <a:spLocks noChangeArrowheads="1"/>
          </p:cNvSpPr>
          <p:nvPr/>
        </p:nvSpPr>
        <p:spPr bwMode="auto">
          <a:xfrm>
            <a:off x="691548" y="2789703"/>
            <a:ext cx="252723" cy="252028"/>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1316" tIns="35658" rIns="71316" bIns="35658" anchor="ctr"/>
          <a:lstStyle/>
          <a:p>
            <a:pPr algn="ctr" fontAlgn="auto">
              <a:spcBef>
                <a:spcPts val="0"/>
              </a:spcBef>
              <a:spcAft>
                <a:spcPts val="0"/>
              </a:spcAft>
              <a:defRPr/>
            </a:pPr>
            <a:endParaRPr lang="zh-CN" altLang="en-US"/>
          </a:p>
        </p:txBody>
      </p:sp>
      <p:grpSp>
        <p:nvGrpSpPr>
          <p:cNvPr id="50" name="组合 49"/>
          <p:cNvGrpSpPr/>
          <p:nvPr/>
        </p:nvGrpSpPr>
        <p:grpSpPr>
          <a:xfrm>
            <a:off x="944271" y="792859"/>
            <a:ext cx="2458629" cy="2458629"/>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1785551" y="3362021"/>
            <a:ext cx="226693" cy="226693"/>
            <a:chOff x="2889188" y="1494971"/>
            <a:chExt cx="1360493" cy="1360493"/>
          </a:xfrm>
        </p:grpSpPr>
        <p:grpSp>
          <p:nvGrpSpPr>
            <p:cNvPr id="60" name="组合 59"/>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TextBox 60"/>
            <p:cNvSpPr txBox="1"/>
            <p:nvPr/>
          </p:nvSpPr>
          <p:spPr>
            <a:xfrm>
              <a:off x="3185233" y="1625415"/>
              <a:ext cx="241246" cy="1205805"/>
            </a:xfrm>
            <a:prstGeom prst="rect">
              <a:avLst/>
            </a:prstGeom>
            <a:noFill/>
          </p:spPr>
          <p:txBody>
            <a:bodyPr wrap="none" rtlCol="0">
              <a:spAutoFit/>
            </a:bodyPr>
            <a:lstStyle/>
            <a:p>
              <a:endParaRPr lang="zh-CN" altLang="en-US" sz="5400" dirty="0">
                <a:latin typeface="方正大黑简体" panose="02010601030101010101" pitchFamily="2" charset="-122"/>
                <a:ea typeface="方正大黑简体" panose="02010601030101010101" pitchFamily="2" charset="-122"/>
              </a:endParaRPr>
            </a:p>
          </p:txBody>
        </p:sp>
      </p:grpSp>
      <p:sp>
        <p:nvSpPr>
          <p:cNvPr id="69" name="TextBox 68"/>
          <p:cNvSpPr txBox="1"/>
          <p:nvPr/>
        </p:nvSpPr>
        <p:spPr>
          <a:xfrm>
            <a:off x="4399526" y="2130352"/>
            <a:ext cx="4282519" cy="584775"/>
          </a:xfrm>
          <a:prstGeom prst="rect">
            <a:avLst/>
          </a:prstGeom>
          <a:noFill/>
        </p:spPr>
        <p:txBody>
          <a:bodyPr wrap="none" rtlCol="0">
            <a:spAutoFit/>
          </a:bodyPr>
          <a:lstStyle/>
          <a:p>
            <a:r>
              <a:rPr lang="en-US" altLang="zh-CN" sz="3200" dirty="0">
                <a:solidFill>
                  <a:srgbClr val="C00000"/>
                </a:solidFill>
                <a:latin typeface="微软雅黑" pitchFamily="34" charset="-122"/>
                <a:ea typeface="微软雅黑" pitchFamily="34" charset="-122"/>
              </a:rPr>
              <a:t>Thanks for watching!</a:t>
            </a:r>
            <a:endParaRPr lang="zh-CN" altLang="en-US" sz="3200" dirty="0">
              <a:solidFill>
                <a:srgbClr val="C00000"/>
              </a:solidFill>
              <a:latin typeface="微软雅黑" pitchFamily="34" charset="-122"/>
              <a:ea typeface="微软雅黑" pitchFamily="34" charset="-122"/>
            </a:endParaRPr>
          </a:p>
        </p:txBody>
      </p:sp>
      <p:grpSp>
        <p:nvGrpSpPr>
          <p:cNvPr id="73" name="组合 72"/>
          <p:cNvGrpSpPr/>
          <p:nvPr/>
        </p:nvGrpSpPr>
        <p:grpSpPr>
          <a:xfrm>
            <a:off x="4631741" y="3190937"/>
            <a:ext cx="3162725" cy="729540"/>
            <a:chOff x="748360" y="3567402"/>
            <a:chExt cx="3162725" cy="729540"/>
          </a:xfrm>
        </p:grpSpPr>
        <p:sp>
          <p:nvSpPr>
            <p:cNvPr id="75" name="TextBox 74"/>
            <p:cNvSpPr txBox="1"/>
            <p:nvPr/>
          </p:nvSpPr>
          <p:spPr>
            <a:xfrm>
              <a:off x="2565035" y="3567402"/>
              <a:ext cx="184731" cy="276999"/>
            </a:xfrm>
            <a:prstGeom prst="rect">
              <a:avLst/>
            </a:prstGeom>
            <a:noFill/>
          </p:spPr>
          <p:txBody>
            <a:bodyPr wrap="none" rtlCol="0">
              <a:spAutoFit/>
            </a:bodyPr>
            <a:lstStyle/>
            <a:p>
              <a:pPr algn="ctr"/>
              <a:endParaRPr lang="zh-CN" altLang="en-US" sz="1200" spc="300" dirty="0">
                <a:solidFill>
                  <a:srgbClr val="C00000"/>
                </a:solidFill>
                <a:latin typeface="微软雅黑" pitchFamily="34" charset="-122"/>
                <a:ea typeface="微软雅黑" pitchFamily="34" charset="-122"/>
              </a:endParaRPr>
            </a:p>
          </p:txBody>
        </p:sp>
        <p:sp>
          <p:nvSpPr>
            <p:cNvPr id="76" name="TextBox 75"/>
            <p:cNvSpPr txBox="1"/>
            <p:nvPr/>
          </p:nvSpPr>
          <p:spPr>
            <a:xfrm>
              <a:off x="748360" y="4019943"/>
              <a:ext cx="3162725" cy="276999"/>
            </a:xfrm>
            <a:prstGeom prst="rect">
              <a:avLst/>
            </a:prstGeom>
            <a:noFill/>
          </p:spPr>
          <p:txBody>
            <a:bodyPr wrap="none" rtlCol="0">
              <a:spAutoFit/>
            </a:bodyPr>
            <a:lstStyle/>
            <a:p>
              <a:pPr algn="ctr"/>
              <a:r>
                <a:rPr lang="en-US" altLang="zh-CN" sz="1200" spc="300" dirty="0">
                  <a:solidFill>
                    <a:srgbClr val="C00000"/>
                  </a:solidFill>
                  <a:latin typeface="微软雅黑" pitchFamily="34" charset="-122"/>
                  <a:ea typeface="微软雅黑" pitchFamily="34" charset="-122"/>
                  <a:hlinkClick r:id="rId3"/>
                </a:rPr>
                <a:t>wildpackaging@zip-lock.cn</a:t>
              </a:r>
              <a:endParaRPr lang="zh-CN" altLang="en-US" sz="1200" spc="300" dirty="0">
                <a:solidFill>
                  <a:srgbClr val="C00000"/>
                </a:solidFill>
                <a:latin typeface="微软雅黑" pitchFamily="34" charset="-122"/>
                <a:ea typeface="微软雅黑" pitchFamily="34" charset="-122"/>
              </a:endParaRPr>
            </a:p>
          </p:txBody>
        </p:sp>
      </p:grpSp>
      <p:sp>
        <p:nvSpPr>
          <p:cNvPr id="92" name="TextBox 91"/>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84" name="椭圆 83"/>
          <p:cNvSpPr/>
          <p:nvPr/>
        </p:nvSpPr>
        <p:spPr>
          <a:xfrm>
            <a:off x="1898898" y="507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3267870" y="2705534"/>
            <a:ext cx="219777" cy="219777"/>
            <a:chOff x="304800" y="673100"/>
            <a:chExt cx="4000500" cy="4000500"/>
          </a:xfrm>
          <a:effectLst>
            <a:outerShdw blurRad="381000" dist="152400" dir="8100000" algn="tr" rotWithShape="0">
              <a:prstClr val="black">
                <a:alpha val="7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87" name="椭圆 8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88" name="椭圆 87"/>
          <p:cNvSpPr/>
          <p:nvPr/>
        </p:nvSpPr>
        <p:spPr>
          <a:xfrm>
            <a:off x="3402900" y="167230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9" name="椭圆 88"/>
          <p:cNvSpPr/>
          <p:nvPr/>
        </p:nvSpPr>
        <p:spPr>
          <a:xfrm>
            <a:off x="1315710" y="3253914"/>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7"/>
          <p:cNvSpPr>
            <a:spLocks noChangeArrowheads="1"/>
          </p:cNvSpPr>
          <p:nvPr/>
        </p:nvSpPr>
        <p:spPr bwMode="auto">
          <a:xfrm>
            <a:off x="4058174" y="782457"/>
            <a:ext cx="4675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400" dirty="0">
                <a:latin typeface="微软雅黑" pitchFamily="34" charset="-122"/>
                <a:ea typeface="微软雅黑" pitchFamily="34" charset="-122"/>
                <a:cs typeface="LilyUPC" pitchFamily="34" charset="-34"/>
                <a:sym typeface="微软雅黑" pitchFamily="34" charset="-122"/>
              </a:rPr>
              <a:t>Taizhou </a:t>
            </a:r>
            <a:r>
              <a:rPr lang="en-US" altLang="zh-CN" sz="2400" dirty="0" err="1">
                <a:latin typeface="微软雅黑" pitchFamily="34" charset="-122"/>
                <a:ea typeface="微软雅黑" pitchFamily="34" charset="-122"/>
                <a:cs typeface="LilyUPC" pitchFamily="34" charset="-34"/>
                <a:sym typeface="微软雅黑" pitchFamily="34" charset="-122"/>
              </a:rPr>
              <a:t>WildPackaging</a:t>
            </a:r>
            <a:r>
              <a:rPr lang="en-US" altLang="zh-CN" sz="2400" dirty="0">
                <a:latin typeface="微软雅黑" pitchFamily="34" charset="-122"/>
                <a:ea typeface="微软雅黑" pitchFamily="34" charset="-122"/>
                <a:cs typeface="LilyUPC" pitchFamily="34" charset="-34"/>
                <a:sym typeface="微软雅黑" pitchFamily="34" charset="-122"/>
              </a:rPr>
              <a:t> </a:t>
            </a:r>
            <a:r>
              <a:rPr lang="en-US" altLang="zh-CN" sz="2400" dirty="0" err="1">
                <a:latin typeface="微软雅黑" pitchFamily="34" charset="-122"/>
                <a:ea typeface="微软雅黑" pitchFamily="34" charset="-122"/>
                <a:cs typeface="LilyUPC" pitchFamily="34" charset="-34"/>
                <a:sym typeface="微软雅黑" pitchFamily="34" charset="-122"/>
              </a:rPr>
              <a:t>Co.,Ltd</a:t>
            </a:r>
            <a:r>
              <a:rPr lang="en-US" altLang="zh-CN" sz="2400" dirty="0">
                <a:latin typeface="微软雅黑" pitchFamily="34" charset="-122"/>
                <a:ea typeface="微软雅黑" pitchFamily="34" charset="-122"/>
                <a:cs typeface="LilyUPC" pitchFamily="34" charset="-34"/>
                <a:sym typeface="微软雅黑" pitchFamily="34" charset="-122"/>
              </a:rPr>
              <a:t>.</a:t>
            </a:r>
          </a:p>
        </p:txBody>
      </p:sp>
      <p:pic>
        <p:nvPicPr>
          <p:cNvPr id="4" name="图片 3">
            <a:extLst>
              <a:ext uri="{FF2B5EF4-FFF2-40B4-BE49-F238E27FC236}">
                <a16:creationId xmlns:a16="http://schemas.microsoft.com/office/drawing/2014/main" id="{CBB25A6A-3C6C-4D82-BD29-A55F7A63C6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097" y="3179983"/>
            <a:ext cx="323475" cy="323475"/>
          </a:xfrm>
          <a:prstGeom prst="rect">
            <a:avLst/>
          </a:prstGeom>
        </p:spPr>
      </p:pic>
      <p:pic>
        <p:nvPicPr>
          <p:cNvPr id="7" name="图片 6">
            <a:extLst>
              <a:ext uri="{FF2B5EF4-FFF2-40B4-BE49-F238E27FC236}">
                <a16:creationId xmlns:a16="http://schemas.microsoft.com/office/drawing/2014/main" id="{D3B3217B-BBEA-459E-A422-AD5C6BC2AF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206338" y="3583767"/>
            <a:ext cx="310917" cy="310917"/>
          </a:xfrm>
          <a:prstGeom prst="rect">
            <a:avLst/>
          </a:prstGeom>
        </p:spPr>
      </p:pic>
      <p:sp>
        <p:nvSpPr>
          <p:cNvPr id="2" name="矩形 1">
            <a:extLst>
              <a:ext uri="{FF2B5EF4-FFF2-40B4-BE49-F238E27FC236}">
                <a16:creationId xmlns:a16="http://schemas.microsoft.com/office/drawing/2014/main" id="{863CB998-156E-45BD-9389-0166928F92F3}"/>
              </a:ext>
            </a:extLst>
          </p:cNvPr>
          <p:cNvSpPr/>
          <p:nvPr/>
        </p:nvSpPr>
        <p:spPr>
          <a:xfrm>
            <a:off x="4615430" y="3199177"/>
            <a:ext cx="3217190" cy="369332"/>
          </a:xfrm>
          <a:prstGeom prst="rect">
            <a:avLst/>
          </a:prstGeom>
        </p:spPr>
        <p:txBody>
          <a:bodyPr wrap="square">
            <a:spAutoFit/>
          </a:bodyPr>
          <a:lstStyle/>
          <a:p>
            <a:r>
              <a:rPr lang="en-US" altLang="zh-CN" dirty="0">
                <a:hlinkClick r:id="rId6"/>
              </a:rPr>
              <a:t>https://www.zip-lock.cn</a:t>
            </a:r>
            <a:endParaRPr lang="en-US" altLang="zh-CN" dirty="0"/>
          </a:p>
        </p:txBody>
      </p:sp>
      <p:sp>
        <p:nvSpPr>
          <p:cNvPr id="29" name="矩形 28">
            <a:extLst>
              <a:ext uri="{FF2B5EF4-FFF2-40B4-BE49-F238E27FC236}">
                <a16:creationId xmlns:a16="http://schemas.microsoft.com/office/drawing/2014/main" id="{7560F44B-0EC0-A800-B61D-9DD611508B28}"/>
              </a:ext>
            </a:extLst>
          </p:cNvPr>
          <p:cNvSpPr/>
          <p:nvPr/>
        </p:nvSpPr>
        <p:spPr>
          <a:xfrm>
            <a:off x="4789480" y="1160029"/>
            <a:ext cx="3246403" cy="369332"/>
          </a:xfrm>
          <a:prstGeom prst="rect">
            <a:avLst/>
          </a:prstGeom>
          <a:noFill/>
        </p:spPr>
        <p:txBody>
          <a:bodyPr wrap="none" lIns="91440" tIns="45720" rIns="91440" bIns="45720">
            <a:spAutoFit/>
          </a:bodyPr>
          <a:lstStyle/>
          <a:p>
            <a:pPr algn="ctr"/>
            <a:r>
              <a:rPr lang="zh-CN" altLang="en-US" b="0" cap="none" spc="0" dirty="0">
                <a:ln w="0"/>
                <a:solidFill>
                  <a:schemeClr val="tx1"/>
                </a:solidFill>
                <a:effectLst>
                  <a:outerShdw blurRad="38100" dist="19050" dir="2700000" algn="tl" rotWithShape="0">
                    <a:schemeClr val="dk1">
                      <a:alpha val="40000"/>
                    </a:schemeClr>
                  </a:outerShdw>
                </a:effectLst>
              </a:rPr>
              <a:t>泰州市比特福新材料有限公司</a:t>
            </a:r>
          </a:p>
        </p:txBody>
      </p:sp>
      <p:pic>
        <p:nvPicPr>
          <p:cNvPr id="6" name="图片 5">
            <a:extLst>
              <a:ext uri="{FF2B5EF4-FFF2-40B4-BE49-F238E27FC236}">
                <a16:creationId xmlns:a16="http://schemas.microsoft.com/office/drawing/2014/main" id="{5A6A26AA-FDF2-1A76-C59B-FABD770635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409" y="1494304"/>
            <a:ext cx="1561361" cy="1012640"/>
          </a:xfrm>
          <a:prstGeom prst="rect">
            <a:avLst/>
          </a:prstGeom>
        </p:spPr>
      </p:pic>
    </p:spTree>
    <p:extLst>
      <p:ext uri="{BB962C8B-B14F-4D97-AF65-F5344CB8AC3E}">
        <p14:creationId xmlns:p14="http://schemas.microsoft.com/office/powerpoint/2010/main" val="35135353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80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 presetClass="entr" presetSubtype="0" fill="hold" grpId="0" nodeType="withEffect">
                                  <p:stCondLst>
                                    <p:cond delay="800"/>
                                  </p:stCondLst>
                                  <p:childTnLst>
                                    <p:set>
                                      <p:cBhvr>
                                        <p:cTn id="13" dur="1" fill="hold">
                                          <p:stCondLst>
                                            <p:cond delay="0"/>
                                          </p:stCondLst>
                                        </p:cTn>
                                        <p:tgtEl>
                                          <p:spTgt spid="88"/>
                                        </p:tgtEl>
                                        <p:attrNameLst>
                                          <p:attrName>style.visibility</p:attrName>
                                        </p:attrNameLst>
                                      </p:cBhvr>
                                      <p:to>
                                        <p:strVal val="visible"/>
                                      </p:to>
                                    </p:set>
                                  </p:childTnLst>
                                </p:cTn>
                              </p:par>
                              <p:par>
                                <p:cTn id="14" presetID="53" presetClass="entr" presetSubtype="16" fill="hold" grpId="1" nodeType="withEffect">
                                  <p:stCondLst>
                                    <p:cond delay="800"/>
                                  </p:stCondLst>
                                  <p:childTnLst>
                                    <p:set>
                                      <p:cBhvr>
                                        <p:cTn id="15" dur="1" fill="hold">
                                          <p:stCondLst>
                                            <p:cond delay="0"/>
                                          </p:stCondLst>
                                        </p:cTn>
                                        <p:tgtEl>
                                          <p:spTgt spid="88"/>
                                        </p:tgtEl>
                                        <p:attrNameLst>
                                          <p:attrName>style.visibility</p:attrName>
                                        </p:attrNameLst>
                                      </p:cBhvr>
                                      <p:to>
                                        <p:strVal val="visible"/>
                                      </p:to>
                                    </p:set>
                                    <p:anim calcmode="lin" valueType="num">
                                      <p:cBhvr>
                                        <p:cTn id="16" dur="1000" fill="hold"/>
                                        <p:tgtEl>
                                          <p:spTgt spid="88"/>
                                        </p:tgtEl>
                                        <p:attrNameLst>
                                          <p:attrName>ppt_w</p:attrName>
                                        </p:attrNameLst>
                                      </p:cBhvr>
                                      <p:tavLst>
                                        <p:tav tm="0">
                                          <p:val>
                                            <p:fltVal val="0"/>
                                          </p:val>
                                        </p:tav>
                                        <p:tav tm="100000">
                                          <p:val>
                                            <p:strVal val="#ppt_w"/>
                                          </p:val>
                                        </p:tav>
                                      </p:tavLst>
                                    </p:anim>
                                    <p:anim calcmode="lin" valueType="num">
                                      <p:cBhvr>
                                        <p:cTn id="17" dur="1000" fill="hold"/>
                                        <p:tgtEl>
                                          <p:spTgt spid="88"/>
                                        </p:tgtEl>
                                        <p:attrNameLst>
                                          <p:attrName>ppt_h</p:attrName>
                                        </p:attrNameLst>
                                      </p:cBhvr>
                                      <p:tavLst>
                                        <p:tav tm="0">
                                          <p:val>
                                            <p:fltVal val="0"/>
                                          </p:val>
                                        </p:tav>
                                        <p:tav tm="100000">
                                          <p:val>
                                            <p:strVal val="#ppt_h"/>
                                          </p:val>
                                        </p:tav>
                                      </p:tavLst>
                                    </p:anim>
                                    <p:animEffect transition="in" filter="fade">
                                      <p:cBhvr>
                                        <p:cTn id="18" dur="1000"/>
                                        <p:tgtEl>
                                          <p:spTgt spid="88"/>
                                        </p:tgtEl>
                                      </p:cBhvr>
                                    </p:animEffect>
                                  </p:childTnLst>
                                </p:cTn>
                              </p:par>
                              <p:par>
                                <p:cTn id="19" presetID="64" presetClass="path" presetSubtype="0" fill="hold" grpId="2" nodeType="withEffect">
                                  <p:stCondLst>
                                    <p:cond delay="800"/>
                                  </p:stCondLst>
                                  <p:childTnLst>
                                    <p:animMotion origin="layout" path="M -2.22222E-6 1.18319E-6 L 0.21702 -0.37071 " pathEditMode="relative" rAng="0" ptsTypes="AA">
                                      <p:cBhvr>
                                        <p:cTn id="20" dur="1000" spd="-100000" fill="hold"/>
                                        <p:tgtEl>
                                          <p:spTgt spid="88"/>
                                        </p:tgtEl>
                                        <p:attrNameLst>
                                          <p:attrName>ppt_x</p:attrName>
                                          <p:attrName>ppt_y</p:attrName>
                                        </p:attrNameLst>
                                      </p:cBhvr>
                                      <p:rCtr x="10851" y="-18536"/>
                                    </p:animMotion>
                                  </p:childTnLst>
                                </p:cTn>
                              </p:par>
                              <p:par>
                                <p:cTn id="21" presetID="1" presetClass="entr" presetSubtype="0" fill="hold" grpId="0" nodeType="withEffect">
                                  <p:stCondLst>
                                    <p:cond delay="800"/>
                                  </p:stCondLst>
                                  <p:childTnLst>
                                    <p:set>
                                      <p:cBhvr>
                                        <p:cTn id="22" dur="1" fill="hold">
                                          <p:stCondLst>
                                            <p:cond delay="0"/>
                                          </p:stCondLst>
                                        </p:cTn>
                                        <p:tgtEl>
                                          <p:spTgt spid="84"/>
                                        </p:tgtEl>
                                        <p:attrNameLst>
                                          <p:attrName>style.visibility</p:attrName>
                                        </p:attrNameLst>
                                      </p:cBhvr>
                                      <p:to>
                                        <p:strVal val="visible"/>
                                      </p:to>
                                    </p:set>
                                  </p:childTnLst>
                                </p:cTn>
                              </p:par>
                              <p:par>
                                <p:cTn id="23" presetID="53" presetClass="entr" presetSubtype="16" fill="hold" grpId="1" nodeType="withEffect">
                                  <p:stCondLst>
                                    <p:cond delay="800"/>
                                  </p:stCondLst>
                                  <p:childTnLst>
                                    <p:set>
                                      <p:cBhvr>
                                        <p:cTn id="24" dur="1" fill="hold">
                                          <p:stCondLst>
                                            <p:cond delay="0"/>
                                          </p:stCondLst>
                                        </p:cTn>
                                        <p:tgtEl>
                                          <p:spTgt spid="84"/>
                                        </p:tgtEl>
                                        <p:attrNameLst>
                                          <p:attrName>style.visibility</p:attrName>
                                        </p:attrNameLst>
                                      </p:cBhvr>
                                      <p:to>
                                        <p:strVal val="visible"/>
                                      </p:to>
                                    </p:set>
                                    <p:anim calcmode="lin" valueType="num">
                                      <p:cBhvr>
                                        <p:cTn id="25" dur="1000" fill="hold"/>
                                        <p:tgtEl>
                                          <p:spTgt spid="84"/>
                                        </p:tgtEl>
                                        <p:attrNameLst>
                                          <p:attrName>ppt_w</p:attrName>
                                        </p:attrNameLst>
                                      </p:cBhvr>
                                      <p:tavLst>
                                        <p:tav tm="0">
                                          <p:val>
                                            <p:fltVal val="0"/>
                                          </p:val>
                                        </p:tav>
                                        <p:tav tm="100000">
                                          <p:val>
                                            <p:strVal val="#ppt_w"/>
                                          </p:val>
                                        </p:tav>
                                      </p:tavLst>
                                    </p:anim>
                                    <p:anim calcmode="lin" valueType="num">
                                      <p:cBhvr>
                                        <p:cTn id="26" dur="1000" fill="hold"/>
                                        <p:tgtEl>
                                          <p:spTgt spid="84"/>
                                        </p:tgtEl>
                                        <p:attrNameLst>
                                          <p:attrName>ppt_h</p:attrName>
                                        </p:attrNameLst>
                                      </p:cBhvr>
                                      <p:tavLst>
                                        <p:tav tm="0">
                                          <p:val>
                                            <p:fltVal val="0"/>
                                          </p:val>
                                        </p:tav>
                                        <p:tav tm="100000">
                                          <p:val>
                                            <p:strVal val="#ppt_h"/>
                                          </p:val>
                                        </p:tav>
                                      </p:tavLst>
                                    </p:anim>
                                    <p:animEffect transition="in" filter="fade">
                                      <p:cBhvr>
                                        <p:cTn id="27" dur="1000"/>
                                        <p:tgtEl>
                                          <p:spTgt spid="84"/>
                                        </p:tgtEl>
                                      </p:cBhvr>
                                    </p:animEffect>
                                  </p:childTnLst>
                                </p:cTn>
                              </p:par>
                              <p:par>
                                <p:cTn id="28" presetID="64" presetClass="path" presetSubtype="0" fill="hold" grpId="2" nodeType="withEffect">
                                  <p:stCondLst>
                                    <p:cond delay="800"/>
                                  </p:stCondLst>
                                  <p:childTnLst>
                                    <p:animMotion origin="layout" path="M 2.77778E-6 2.422E-6 L 0.39375 -0.33797 " pathEditMode="relative" rAng="0" ptsTypes="AA">
                                      <p:cBhvr>
                                        <p:cTn id="29" dur="1000" spd="-100000" fill="hold"/>
                                        <p:tgtEl>
                                          <p:spTgt spid="84"/>
                                        </p:tgtEl>
                                        <p:attrNameLst>
                                          <p:attrName>ppt_x</p:attrName>
                                          <p:attrName>ppt_y</p:attrName>
                                        </p:attrNameLst>
                                      </p:cBhvr>
                                      <p:rCtr x="19688" y="-16898"/>
                                    </p:animMotion>
                                  </p:childTnLst>
                                </p:cTn>
                              </p:par>
                              <p:par>
                                <p:cTn id="30" presetID="1" presetClass="entr" presetSubtype="0" fill="hold" grpId="0" nodeType="withEffect">
                                  <p:stCondLst>
                                    <p:cond delay="800"/>
                                  </p:stCondLst>
                                  <p:childTnLst>
                                    <p:set>
                                      <p:cBhvr>
                                        <p:cTn id="31" dur="1" fill="hold">
                                          <p:stCondLst>
                                            <p:cond delay="0"/>
                                          </p:stCondLst>
                                        </p:cTn>
                                        <p:tgtEl>
                                          <p:spTgt spid="89"/>
                                        </p:tgtEl>
                                        <p:attrNameLst>
                                          <p:attrName>style.visibility</p:attrName>
                                        </p:attrNameLst>
                                      </p:cBhvr>
                                      <p:to>
                                        <p:strVal val="visible"/>
                                      </p:to>
                                    </p:set>
                                  </p:childTnLst>
                                </p:cTn>
                              </p:par>
                              <p:par>
                                <p:cTn id="32" presetID="53" presetClass="entr" presetSubtype="16" fill="hold" grpId="1" nodeType="withEffect">
                                  <p:stCondLst>
                                    <p:cond delay="800"/>
                                  </p:stCondLst>
                                  <p:childTnLst>
                                    <p:set>
                                      <p:cBhvr>
                                        <p:cTn id="33" dur="1" fill="hold">
                                          <p:stCondLst>
                                            <p:cond delay="0"/>
                                          </p:stCondLst>
                                        </p:cTn>
                                        <p:tgtEl>
                                          <p:spTgt spid="89"/>
                                        </p:tgtEl>
                                        <p:attrNameLst>
                                          <p:attrName>style.visibility</p:attrName>
                                        </p:attrNameLst>
                                      </p:cBhvr>
                                      <p:to>
                                        <p:strVal val="visible"/>
                                      </p:to>
                                    </p:set>
                                    <p:anim calcmode="lin" valueType="num">
                                      <p:cBhvr>
                                        <p:cTn id="34" dur="1000" fill="hold"/>
                                        <p:tgtEl>
                                          <p:spTgt spid="89"/>
                                        </p:tgtEl>
                                        <p:attrNameLst>
                                          <p:attrName>ppt_w</p:attrName>
                                        </p:attrNameLst>
                                      </p:cBhvr>
                                      <p:tavLst>
                                        <p:tav tm="0">
                                          <p:val>
                                            <p:fltVal val="0"/>
                                          </p:val>
                                        </p:tav>
                                        <p:tav tm="100000">
                                          <p:val>
                                            <p:strVal val="#ppt_w"/>
                                          </p:val>
                                        </p:tav>
                                      </p:tavLst>
                                    </p:anim>
                                    <p:anim calcmode="lin" valueType="num">
                                      <p:cBhvr>
                                        <p:cTn id="35" dur="1000" fill="hold"/>
                                        <p:tgtEl>
                                          <p:spTgt spid="89"/>
                                        </p:tgtEl>
                                        <p:attrNameLst>
                                          <p:attrName>ppt_h</p:attrName>
                                        </p:attrNameLst>
                                      </p:cBhvr>
                                      <p:tavLst>
                                        <p:tav tm="0">
                                          <p:val>
                                            <p:fltVal val="0"/>
                                          </p:val>
                                        </p:tav>
                                        <p:tav tm="100000">
                                          <p:val>
                                            <p:strVal val="#ppt_h"/>
                                          </p:val>
                                        </p:tav>
                                      </p:tavLst>
                                    </p:anim>
                                    <p:animEffect transition="in" filter="fade">
                                      <p:cBhvr>
                                        <p:cTn id="36" dur="1000"/>
                                        <p:tgtEl>
                                          <p:spTgt spid="89"/>
                                        </p:tgtEl>
                                      </p:cBhvr>
                                    </p:animEffect>
                                  </p:childTnLst>
                                </p:cTn>
                              </p:par>
                              <p:par>
                                <p:cTn id="37" presetID="64" presetClass="path" presetSubtype="0" fill="hold" grpId="2" nodeType="withEffect">
                                  <p:stCondLst>
                                    <p:cond delay="800"/>
                                  </p:stCondLst>
                                  <p:childTnLst>
                                    <p:animMotion origin="layout" path="M 5E-6 2.09762E-6 L -0.18855 -1.11369 " pathEditMode="relative" rAng="0" ptsTypes="AA">
                                      <p:cBhvr>
                                        <p:cTn id="38" dur="1000" spd="-100000" fill="hold"/>
                                        <p:tgtEl>
                                          <p:spTgt spid="89"/>
                                        </p:tgtEl>
                                        <p:attrNameLst>
                                          <p:attrName>ppt_x</p:attrName>
                                          <p:attrName>ppt_y</p:attrName>
                                        </p:attrNameLst>
                                      </p:cBhvr>
                                      <p:rCtr x="-9427" y="-55700"/>
                                    </p:animMotion>
                                  </p:childTnLst>
                                </p:cTn>
                              </p:par>
                              <p:par>
                                <p:cTn id="39" presetID="2" presetClass="entr" presetSubtype="4" fill="hold" grpId="0" nodeType="withEffect">
                                  <p:stCondLst>
                                    <p:cond delay="180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12" presetClass="entr" presetSubtype="8" fill="hold" nodeType="withEffect">
                                  <p:stCondLst>
                                    <p:cond delay="1600"/>
                                  </p:stCondLst>
                                  <p:childTnLst>
                                    <p:set>
                                      <p:cBhvr>
                                        <p:cTn id="44" dur="1" fill="hold">
                                          <p:stCondLst>
                                            <p:cond delay="0"/>
                                          </p:stCondLst>
                                        </p:cTn>
                                        <p:tgtEl>
                                          <p:spTgt spid="5"/>
                                        </p:tgtEl>
                                        <p:attrNameLst>
                                          <p:attrName>style.visibility</p:attrName>
                                        </p:attrNameLst>
                                      </p:cBhvr>
                                      <p:to>
                                        <p:strVal val="visible"/>
                                      </p:to>
                                    </p:set>
                                    <p:animEffect transition="in" filter="slide(fromLeft)">
                                      <p:cBhvr>
                                        <p:cTn id="45" dur="500"/>
                                        <p:tgtEl>
                                          <p:spTgt spid="5"/>
                                        </p:tgtEl>
                                      </p:cBhvr>
                                    </p:animEffect>
                                  </p:childTnLst>
                                </p:cTn>
                              </p:par>
                              <p:par>
                                <p:cTn id="46" presetID="1" presetClass="entr" presetSubtype="0" fill="hold" nodeType="withEffect">
                                  <p:stCondLst>
                                    <p:cond delay="1600"/>
                                  </p:stCondLst>
                                  <p:childTnLst>
                                    <p:set>
                                      <p:cBhvr>
                                        <p:cTn id="47" dur="1" fill="hold">
                                          <p:stCondLst>
                                            <p:cond delay="0"/>
                                          </p:stCondLst>
                                        </p:cTn>
                                        <p:tgtEl>
                                          <p:spTgt spid="85"/>
                                        </p:tgtEl>
                                        <p:attrNameLst>
                                          <p:attrName>style.visibility</p:attrName>
                                        </p:attrNameLst>
                                      </p:cBhvr>
                                      <p:to>
                                        <p:strVal val="visible"/>
                                      </p:to>
                                    </p:set>
                                  </p:childTnLst>
                                </p:cTn>
                              </p:par>
                              <p:par>
                                <p:cTn id="48" presetID="53" presetClass="entr" presetSubtype="16" fill="hold" nodeType="withEffect">
                                  <p:stCondLst>
                                    <p:cond delay="1600"/>
                                  </p:stCondLst>
                                  <p:childTnLst>
                                    <p:set>
                                      <p:cBhvr>
                                        <p:cTn id="49" dur="1" fill="hold">
                                          <p:stCondLst>
                                            <p:cond delay="0"/>
                                          </p:stCondLst>
                                        </p:cTn>
                                        <p:tgtEl>
                                          <p:spTgt spid="85"/>
                                        </p:tgtEl>
                                        <p:attrNameLst>
                                          <p:attrName>style.visibility</p:attrName>
                                        </p:attrNameLst>
                                      </p:cBhvr>
                                      <p:to>
                                        <p:strVal val="visible"/>
                                      </p:to>
                                    </p:set>
                                    <p:anim calcmode="lin" valueType="num">
                                      <p:cBhvr>
                                        <p:cTn id="50" dur="1000" fill="hold"/>
                                        <p:tgtEl>
                                          <p:spTgt spid="85"/>
                                        </p:tgtEl>
                                        <p:attrNameLst>
                                          <p:attrName>ppt_w</p:attrName>
                                        </p:attrNameLst>
                                      </p:cBhvr>
                                      <p:tavLst>
                                        <p:tav tm="0">
                                          <p:val>
                                            <p:fltVal val="0"/>
                                          </p:val>
                                        </p:tav>
                                        <p:tav tm="100000">
                                          <p:val>
                                            <p:strVal val="#ppt_w"/>
                                          </p:val>
                                        </p:tav>
                                      </p:tavLst>
                                    </p:anim>
                                    <p:anim calcmode="lin" valueType="num">
                                      <p:cBhvr>
                                        <p:cTn id="51" dur="1000" fill="hold"/>
                                        <p:tgtEl>
                                          <p:spTgt spid="85"/>
                                        </p:tgtEl>
                                        <p:attrNameLst>
                                          <p:attrName>ppt_h</p:attrName>
                                        </p:attrNameLst>
                                      </p:cBhvr>
                                      <p:tavLst>
                                        <p:tav tm="0">
                                          <p:val>
                                            <p:fltVal val="0"/>
                                          </p:val>
                                        </p:tav>
                                        <p:tav tm="100000">
                                          <p:val>
                                            <p:strVal val="#ppt_h"/>
                                          </p:val>
                                        </p:tav>
                                      </p:tavLst>
                                    </p:anim>
                                    <p:animEffect transition="in" filter="fade">
                                      <p:cBhvr>
                                        <p:cTn id="52" dur="1000"/>
                                        <p:tgtEl>
                                          <p:spTgt spid="85"/>
                                        </p:tgtEl>
                                      </p:cBhvr>
                                    </p:animEffect>
                                  </p:childTnLst>
                                </p:cTn>
                              </p:par>
                              <p:par>
                                <p:cTn id="53" presetID="64" presetClass="path" presetSubtype="0" fill="hold" nodeType="withEffect">
                                  <p:stCondLst>
                                    <p:cond delay="1600"/>
                                  </p:stCondLst>
                                  <p:childTnLst>
                                    <p:animMotion origin="layout" path="M 1.38889E-6 3.41057E-6 L -0.71736 -0.40563 " pathEditMode="relative" rAng="0" ptsTypes="AA">
                                      <p:cBhvr>
                                        <p:cTn id="54" dur="1000" spd="-100000" fill="hold"/>
                                        <p:tgtEl>
                                          <p:spTgt spid="85"/>
                                        </p:tgtEl>
                                        <p:attrNameLst>
                                          <p:attrName>ppt_x</p:attrName>
                                          <p:attrName>ppt_y</p:attrName>
                                        </p:attrNameLst>
                                      </p:cBhvr>
                                      <p:rCtr x="-35868" y="-20297"/>
                                    </p:animMotion>
                                  </p:childTnLst>
                                </p:cTn>
                              </p:par>
                            </p:childTnLst>
                          </p:cTn>
                        </p:par>
                        <p:par>
                          <p:cTn id="55" fill="hold">
                            <p:stCondLst>
                              <p:cond delay="2600"/>
                            </p:stCondLst>
                            <p:childTnLst>
                              <p:par>
                                <p:cTn id="56" presetID="31" presetClass="entr" presetSubtype="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1000" fill="hold"/>
                                        <p:tgtEl>
                                          <p:spTgt spid="50"/>
                                        </p:tgtEl>
                                        <p:attrNameLst>
                                          <p:attrName>ppt_w</p:attrName>
                                        </p:attrNameLst>
                                      </p:cBhvr>
                                      <p:tavLst>
                                        <p:tav tm="0">
                                          <p:val>
                                            <p:fltVal val="0"/>
                                          </p:val>
                                        </p:tav>
                                        <p:tav tm="100000">
                                          <p:val>
                                            <p:strVal val="#ppt_w"/>
                                          </p:val>
                                        </p:tav>
                                      </p:tavLst>
                                    </p:anim>
                                    <p:anim calcmode="lin" valueType="num">
                                      <p:cBhvr>
                                        <p:cTn id="59" dur="1000" fill="hold"/>
                                        <p:tgtEl>
                                          <p:spTgt spid="50"/>
                                        </p:tgtEl>
                                        <p:attrNameLst>
                                          <p:attrName>ppt_h</p:attrName>
                                        </p:attrNameLst>
                                      </p:cBhvr>
                                      <p:tavLst>
                                        <p:tav tm="0">
                                          <p:val>
                                            <p:fltVal val="0"/>
                                          </p:val>
                                        </p:tav>
                                        <p:tav tm="100000">
                                          <p:val>
                                            <p:strVal val="#ppt_h"/>
                                          </p:val>
                                        </p:tav>
                                      </p:tavLst>
                                    </p:anim>
                                    <p:anim calcmode="lin" valueType="num">
                                      <p:cBhvr>
                                        <p:cTn id="60" dur="1000" fill="hold"/>
                                        <p:tgtEl>
                                          <p:spTgt spid="50"/>
                                        </p:tgtEl>
                                        <p:attrNameLst>
                                          <p:attrName>style.rotation</p:attrName>
                                        </p:attrNameLst>
                                      </p:cBhvr>
                                      <p:tavLst>
                                        <p:tav tm="0">
                                          <p:val>
                                            <p:fltVal val="90"/>
                                          </p:val>
                                        </p:tav>
                                        <p:tav tm="100000">
                                          <p:val>
                                            <p:fltVal val="0"/>
                                          </p:val>
                                        </p:tav>
                                      </p:tavLst>
                                    </p:anim>
                                    <p:animEffect transition="in" filter="fade">
                                      <p:cBhvr>
                                        <p:cTn id="61" dur="1000"/>
                                        <p:tgtEl>
                                          <p:spTgt spid="50"/>
                                        </p:tgtEl>
                                      </p:cBhvr>
                                    </p:animEffect>
                                  </p:childTnLst>
                                </p:cTn>
                              </p:par>
                            </p:childTnLst>
                          </p:cTn>
                        </p:par>
                        <p:par>
                          <p:cTn id="62" fill="hold">
                            <p:stCondLst>
                              <p:cond delay="3600"/>
                            </p:stCondLst>
                            <p:childTnLst>
                              <p:par>
                                <p:cTn id="63" presetID="2" presetClass="entr" presetSubtype="8" fill="hold" grpId="0" nodeType="afterEffect">
                                  <p:stCondLst>
                                    <p:cond delay="0"/>
                                  </p:stCondLst>
                                  <p:iterate type="lt">
                                    <p:tmPct val="36000"/>
                                  </p:iterate>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0-#ppt_w/2"/>
                                          </p:val>
                                        </p:tav>
                                        <p:tav tm="100000">
                                          <p:val>
                                            <p:strVal val="#ppt_x"/>
                                          </p:val>
                                        </p:tav>
                                      </p:tavLst>
                                    </p:anim>
                                    <p:anim calcmode="lin" valueType="num">
                                      <p:cBhvr additive="base">
                                        <p:cTn id="66" dur="500" fill="hold"/>
                                        <p:tgtEl>
                                          <p:spTgt spid="69"/>
                                        </p:tgtEl>
                                        <p:attrNameLst>
                                          <p:attrName>ppt_y</p:attrName>
                                        </p:attrNameLst>
                                      </p:cBhvr>
                                      <p:tavLst>
                                        <p:tav tm="0">
                                          <p:val>
                                            <p:strVal val="#ppt_y"/>
                                          </p:val>
                                        </p:tav>
                                        <p:tav tm="100000">
                                          <p:val>
                                            <p:strVal val="#ppt_y"/>
                                          </p:val>
                                        </p:tav>
                                      </p:tavLst>
                                    </p:anim>
                                  </p:childTnLst>
                                </p:cTn>
                              </p:par>
                            </p:childTnLst>
                          </p:cTn>
                        </p:par>
                        <p:par>
                          <p:cTn id="67" fill="hold">
                            <p:stCondLst>
                              <p:cond delay="7160"/>
                            </p:stCondLst>
                            <p:childTnLst>
                              <p:par>
                                <p:cTn id="68" presetID="38" presetClass="entr" presetSubtype="0" accel="50000" fill="hold" grpId="0" nodeType="afterEffect">
                                  <p:stCondLst>
                                    <p:cond delay="0"/>
                                  </p:stCondLst>
                                  <p:iterate type="lt">
                                    <p:tmPct val="50000"/>
                                  </p:iterate>
                                  <p:childTnLst>
                                    <p:set>
                                      <p:cBhvr>
                                        <p:cTn id="69" dur="1" fill="hold">
                                          <p:stCondLst>
                                            <p:cond delay="0"/>
                                          </p:stCondLst>
                                        </p:cTn>
                                        <p:tgtEl>
                                          <p:spTgt spid="90"/>
                                        </p:tgtEl>
                                        <p:attrNameLst>
                                          <p:attrName>style.visibility</p:attrName>
                                        </p:attrNameLst>
                                      </p:cBhvr>
                                      <p:to>
                                        <p:strVal val="visible"/>
                                      </p:to>
                                    </p:set>
                                    <p:set>
                                      <p:cBhvr>
                                        <p:cTn id="70" dur="114" fill="hold">
                                          <p:stCondLst>
                                            <p:cond delay="0"/>
                                          </p:stCondLst>
                                        </p:cTn>
                                        <p:tgtEl>
                                          <p:spTgt spid="90"/>
                                        </p:tgtEl>
                                        <p:attrNameLst>
                                          <p:attrName>style.rotation</p:attrName>
                                        </p:attrNameLst>
                                      </p:cBhvr>
                                      <p:to>
                                        <p:strVal val="-45.0"/>
                                      </p:to>
                                    </p:set>
                                    <p:anim calcmode="lin" valueType="num">
                                      <p:cBhvr>
                                        <p:cTn id="71" dur="114" fill="hold">
                                          <p:stCondLst>
                                            <p:cond delay="114"/>
                                          </p:stCondLst>
                                        </p:cTn>
                                        <p:tgtEl>
                                          <p:spTgt spid="90"/>
                                        </p:tgtEl>
                                        <p:attrNameLst>
                                          <p:attrName>style.rotation</p:attrName>
                                        </p:attrNameLst>
                                      </p:cBhvr>
                                      <p:tavLst>
                                        <p:tav tm="0">
                                          <p:val>
                                            <p:fltVal val="-45"/>
                                          </p:val>
                                        </p:tav>
                                        <p:tav tm="69900">
                                          <p:val>
                                            <p:fltVal val="45"/>
                                          </p:val>
                                        </p:tav>
                                        <p:tav tm="100000">
                                          <p:val>
                                            <p:fltVal val="0"/>
                                          </p:val>
                                        </p:tav>
                                      </p:tavLst>
                                    </p:anim>
                                    <p:anim calcmode="lin" valueType="num">
                                      <p:cBhvr>
                                        <p:cTn id="72" dur="114" fill="hold">
                                          <p:stCondLst>
                                            <p:cond delay="0"/>
                                          </p:stCondLst>
                                        </p:cTn>
                                        <p:tgtEl>
                                          <p:spTgt spid="90"/>
                                        </p:tgtEl>
                                        <p:attrNameLst>
                                          <p:attrName>ppt_y</p:attrName>
                                        </p:attrNameLst>
                                      </p:cBhvr>
                                      <p:tavLst>
                                        <p:tav tm="0">
                                          <p:val>
                                            <p:strVal val="#ppt_y-1"/>
                                          </p:val>
                                        </p:tav>
                                        <p:tav tm="100000">
                                          <p:val>
                                            <p:strVal val="#ppt_y-(0.354*#ppt_w-0.172*#ppt_h)"/>
                                          </p:val>
                                        </p:tav>
                                      </p:tavLst>
                                    </p:anim>
                                    <p:anim calcmode="lin" valueType="num">
                                      <p:cBhvr>
                                        <p:cTn id="73" dur="39" decel="50000" autoRev="1" fill="hold">
                                          <p:stCondLst>
                                            <p:cond delay="114"/>
                                          </p:stCondLst>
                                        </p:cTn>
                                        <p:tgtEl>
                                          <p:spTgt spid="90"/>
                                        </p:tgtEl>
                                        <p:attrNameLst>
                                          <p:attrName>ppt_y</p:attrName>
                                        </p:attrNameLst>
                                      </p:cBhvr>
                                      <p:tavLst>
                                        <p:tav tm="0">
                                          <p:val>
                                            <p:strVal val="#ppt_y-(0.354*#ppt_w-0.172*#ppt_h)"/>
                                          </p:val>
                                        </p:tav>
                                        <p:tav tm="100000">
                                          <p:val>
                                            <p:strVal val="#ppt_y-(0.354*#ppt_w-0.172*#ppt_h)-#ppt_h/2"/>
                                          </p:val>
                                        </p:tav>
                                      </p:tavLst>
                                    </p:anim>
                                    <p:anim calcmode="lin" valueType="num">
                                      <p:cBhvr>
                                        <p:cTn id="74" dur="34" fill="hold">
                                          <p:stCondLst>
                                            <p:cond delay="216"/>
                                          </p:stCondLst>
                                        </p:cTn>
                                        <p:tgtEl>
                                          <p:spTgt spid="90"/>
                                        </p:tgtEl>
                                        <p:attrNameLst>
                                          <p:attrName>ppt_y</p:attrName>
                                        </p:attrNameLst>
                                      </p:cBhvr>
                                      <p:tavLst>
                                        <p:tav tm="0">
                                          <p:val>
                                            <p:strVal val="#ppt_y-(0.354*#ppt_w-0.172*#ppt_h)"/>
                                          </p:val>
                                        </p:tav>
                                        <p:tav tm="100000">
                                          <p:val>
                                            <p:strVal val="#ppt_y"/>
                                          </p:val>
                                        </p:tav>
                                      </p:tavLst>
                                    </p:anim>
                                  </p:childTnLst>
                                </p:cTn>
                              </p:par>
                            </p:childTnLst>
                          </p:cTn>
                        </p:par>
                        <p:par>
                          <p:cTn id="75" fill="hold">
                            <p:stCondLst>
                              <p:cond delay="10785"/>
                            </p:stCondLst>
                            <p:childTnLst>
                              <p:par>
                                <p:cTn id="76" presetID="47" presetClass="entr" presetSubtype="0" fill="hold" nodeType="after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fade">
                                      <p:cBhvr>
                                        <p:cTn id="78" dur="1000"/>
                                        <p:tgtEl>
                                          <p:spTgt spid="73"/>
                                        </p:tgtEl>
                                      </p:cBhvr>
                                    </p:animEffect>
                                    <p:anim calcmode="lin" valueType="num">
                                      <p:cBhvr>
                                        <p:cTn id="79" dur="1000" fill="hold"/>
                                        <p:tgtEl>
                                          <p:spTgt spid="73"/>
                                        </p:tgtEl>
                                        <p:attrNameLst>
                                          <p:attrName>ppt_x</p:attrName>
                                        </p:attrNameLst>
                                      </p:cBhvr>
                                      <p:tavLst>
                                        <p:tav tm="0">
                                          <p:val>
                                            <p:strVal val="#ppt_x"/>
                                          </p:val>
                                        </p:tav>
                                        <p:tav tm="100000">
                                          <p:val>
                                            <p:strVal val="#ppt_x"/>
                                          </p:val>
                                        </p:tav>
                                      </p:tavLst>
                                    </p:anim>
                                    <p:anim calcmode="lin" valueType="num">
                                      <p:cBhvr>
                                        <p:cTn id="80" dur="1000" fill="hold"/>
                                        <p:tgtEl>
                                          <p:spTgt spid="73"/>
                                        </p:tgtEl>
                                        <p:attrNameLst>
                                          <p:attrName>ppt_y</p:attrName>
                                        </p:attrNameLst>
                                      </p:cBhvr>
                                      <p:tavLst>
                                        <p:tav tm="0">
                                          <p:val>
                                            <p:strVal val="#ppt_y-.1"/>
                                          </p:val>
                                        </p:tav>
                                        <p:tav tm="100000">
                                          <p:val>
                                            <p:strVal val="#ppt_y"/>
                                          </p:val>
                                        </p:tav>
                                      </p:tavLst>
                                    </p:anim>
                                  </p:childTnLst>
                                </p:cTn>
                              </p:par>
                            </p:childTnLst>
                          </p:cTn>
                        </p:par>
                        <p:par>
                          <p:cTn id="81" fill="hold">
                            <p:stCondLst>
                              <p:cond delay="11785"/>
                            </p:stCondLst>
                            <p:childTnLst>
                              <p:par>
                                <p:cTn id="82" presetID="10" presetClass="entr" presetSubtype="0" fill="hold" grpId="0" nodeType="afterEffect">
                                  <p:stCondLst>
                                    <p:cond delay="0"/>
                                  </p:stCondLst>
                                  <p:childTnLst>
                                    <p:set>
                                      <p:cBhvr>
                                        <p:cTn id="83" dur="1" fill="hold">
                                          <p:stCondLst>
                                            <p:cond delay="0"/>
                                          </p:stCondLst>
                                        </p:cTn>
                                        <p:tgtEl>
                                          <p:spTgt spid="92"/>
                                        </p:tgtEl>
                                        <p:attrNameLst>
                                          <p:attrName>style.visibility</p:attrName>
                                        </p:attrNameLst>
                                      </p:cBhvr>
                                      <p:to>
                                        <p:strVal val="visible"/>
                                      </p:to>
                                    </p:set>
                                    <p:animEffect transition="in" filter="fade">
                                      <p:cBhvr>
                                        <p:cTn id="84"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69" grpId="0"/>
      <p:bldP spid="92" grpId="0"/>
      <p:bldP spid="84" grpId="0" animBg="1"/>
      <p:bldP spid="84" grpId="1" animBg="1"/>
      <p:bldP spid="84" grpId="2" animBg="1"/>
      <p:bldP spid="88" grpId="0" animBg="1"/>
      <p:bldP spid="88" grpId="1" animBg="1"/>
      <p:bldP spid="88" grpId="2" animBg="1"/>
      <p:bldP spid="89" grpId="0" animBg="1"/>
      <p:bldP spid="89" grpId="1" animBg="1"/>
      <p:bldP spid="89" grpId="2" animBg="1"/>
      <p:bldP spid="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前进箭头 1212"/>
          <p:cNvSpPr>
            <a:spLocks/>
          </p:cNvSpPr>
          <p:nvPr/>
        </p:nvSpPr>
        <p:spPr bwMode="auto">
          <a:xfrm>
            <a:off x="2282133" y="1142050"/>
            <a:ext cx="1797183" cy="3558222"/>
          </a:xfrm>
          <a:custGeom>
            <a:avLst/>
            <a:gdLst/>
            <a:ahLst/>
            <a:cxnLst>
              <a:cxn ang="0">
                <a:pos x="0" y="0"/>
              </a:cxn>
              <a:cxn ang="0">
                <a:pos x="792088" y="459411"/>
              </a:cxn>
              <a:cxn ang="0">
                <a:pos x="0" y="918822"/>
              </a:cxn>
              <a:cxn ang="0">
                <a:pos x="0" y="0"/>
              </a:cxn>
            </a:cxnLst>
            <a:rect l="0" t="0" r="r" b="b"/>
            <a:pathLst>
              <a:path w="792088" h="918822">
                <a:moveTo>
                  <a:pt x="0" y="0"/>
                </a:moveTo>
                <a:lnTo>
                  <a:pt x="792088" y="459411"/>
                </a:lnTo>
                <a:lnTo>
                  <a:pt x="0" y="918822"/>
                </a:lnTo>
                <a:lnTo>
                  <a:pt x="0" y="0"/>
                </a:lnTo>
                <a:close/>
              </a:path>
            </a:pathLst>
          </a:custGeom>
          <a:solidFill>
            <a:schemeClr val="tx1">
              <a:lumMod val="85000"/>
              <a:lumOff val="15000"/>
              <a:alpha val="76000"/>
            </a:schemeClr>
          </a:solidFill>
          <a:ln w="9525">
            <a:noFill/>
            <a:round/>
            <a:headEnd/>
            <a:tailEnd/>
          </a:ln>
          <a:effectLst>
            <a:outerShdw blurRad="355600" dist="190500" dir="5460000" algn="ctr" rotWithShape="0">
              <a:srgbClr val="000000">
                <a:alpha val="91000"/>
              </a:srgbClr>
            </a:outerShdw>
          </a:effectLst>
        </p:spPr>
        <p:txBody>
          <a:bodyPr anchor="ctr"/>
          <a:lstStyle/>
          <a:p>
            <a:endParaRPr lang="zh-CN" altLang="en-US" sz="1797"/>
          </a:p>
        </p:txBody>
      </p:sp>
      <p:sp>
        <p:nvSpPr>
          <p:cNvPr id="3" name="前进箭头 1212"/>
          <p:cNvSpPr>
            <a:spLocks/>
          </p:cNvSpPr>
          <p:nvPr/>
        </p:nvSpPr>
        <p:spPr bwMode="auto">
          <a:xfrm rot="10800000">
            <a:off x="492598" y="405387"/>
            <a:ext cx="1797183" cy="3558222"/>
          </a:xfrm>
          <a:custGeom>
            <a:avLst/>
            <a:gdLst/>
            <a:ahLst/>
            <a:cxnLst>
              <a:cxn ang="0">
                <a:pos x="0" y="0"/>
              </a:cxn>
              <a:cxn ang="0">
                <a:pos x="792088" y="459411"/>
              </a:cxn>
              <a:cxn ang="0">
                <a:pos x="0" y="918822"/>
              </a:cxn>
              <a:cxn ang="0">
                <a:pos x="0" y="0"/>
              </a:cxn>
            </a:cxnLst>
            <a:rect l="0" t="0" r="r" b="b"/>
            <a:pathLst>
              <a:path w="792088" h="918822">
                <a:moveTo>
                  <a:pt x="0" y="0"/>
                </a:moveTo>
                <a:lnTo>
                  <a:pt x="792088" y="459411"/>
                </a:lnTo>
                <a:lnTo>
                  <a:pt x="0" y="918822"/>
                </a:lnTo>
                <a:lnTo>
                  <a:pt x="0" y="0"/>
                </a:lnTo>
                <a:close/>
              </a:path>
            </a:pathLst>
          </a:custGeom>
          <a:solidFill>
            <a:srgbClr val="C00000">
              <a:alpha val="70000"/>
            </a:srgbClr>
          </a:solidFill>
          <a:ln w="9525">
            <a:noFill/>
            <a:round/>
            <a:headEnd/>
            <a:tailEnd/>
          </a:ln>
          <a:effectLst>
            <a:outerShdw blurRad="355600" dist="190500" dir="5460000" algn="ctr" rotWithShape="0">
              <a:srgbClr val="000000">
                <a:alpha val="91000"/>
              </a:srgbClr>
            </a:outerShdw>
          </a:effectLst>
        </p:spPr>
        <p:txBody>
          <a:bodyPr anchor="ctr"/>
          <a:lstStyle/>
          <a:p>
            <a:endParaRPr lang="zh-CN" altLang="en-US" sz="1797"/>
          </a:p>
        </p:txBody>
      </p:sp>
      <p:sp>
        <p:nvSpPr>
          <p:cNvPr id="4" name="矩形 3"/>
          <p:cNvSpPr/>
          <p:nvPr/>
        </p:nvSpPr>
        <p:spPr>
          <a:xfrm>
            <a:off x="1250466" y="1821244"/>
            <a:ext cx="1031852" cy="7265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7"/>
          </a:p>
        </p:txBody>
      </p:sp>
      <p:sp>
        <p:nvSpPr>
          <p:cNvPr id="5" name="矩形 4"/>
          <p:cNvSpPr/>
          <p:nvPr/>
        </p:nvSpPr>
        <p:spPr>
          <a:xfrm>
            <a:off x="2289597" y="2269038"/>
            <a:ext cx="1031852" cy="7258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7"/>
          </a:p>
        </p:txBody>
      </p:sp>
      <p:sp>
        <p:nvSpPr>
          <p:cNvPr id="6" name="文本框 5"/>
          <p:cNvSpPr txBox="1"/>
          <p:nvPr/>
        </p:nvSpPr>
        <p:spPr>
          <a:xfrm>
            <a:off x="1391189" y="1517823"/>
            <a:ext cx="817853" cy="852541"/>
          </a:xfrm>
          <a:prstGeom prst="rect">
            <a:avLst/>
          </a:prstGeom>
          <a:noFill/>
        </p:spPr>
        <p:txBody>
          <a:bodyPr wrap="none" rtlCol="0">
            <a:spAutoFit/>
          </a:bodyPr>
          <a:lstStyle/>
          <a:p>
            <a:r>
              <a:rPr lang="zh-CN" altLang="en-US" sz="4940" dirty="0">
                <a:solidFill>
                  <a:schemeClr val="bg1"/>
                </a:solidFill>
                <a:latin typeface="微软雅黑" panose="020B0503020204020204" pitchFamily="34" charset="-122"/>
                <a:ea typeface="微软雅黑" panose="020B0503020204020204" pitchFamily="34" charset="-122"/>
              </a:rPr>
              <a:t>目</a:t>
            </a:r>
          </a:p>
        </p:txBody>
      </p:sp>
      <p:sp>
        <p:nvSpPr>
          <p:cNvPr id="7" name="文本框 6"/>
          <p:cNvSpPr txBox="1"/>
          <p:nvPr/>
        </p:nvSpPr>
        <p:spPr>
          <a:xfrm>
            <a:off x="2442897" y="2506516"/>
            <a:ext cx="817853" cy="852541"/>
          </a:xfrm>
          <a:prstGeom prst="rect">
            <a:avLst/>
          </a:prstGeom>
          <a:noFill/>
        </p:spPr>
        <p:txBody>
          <a:bodyPr wrap="none" rtlCol="0">
            <a:spAutoFit/>
          </a:bodyPr>
          <a:lstStyle/>
          <a:p>
            <a:r>
              <a:rPr lang="zh-CN" altLang="en-US" sz="4940" dirty="0">
                <a:solidFill>
                  <a:schemeClr val="bg1"/>
                </a:solidFill>
                <a:latin typeface="微软雅黑" panose="020B0503020204020204" pitchFamily="34" charset="-122"/>
                <a:ea typeface="微软雅黑" panose="020B0503020204020204" pitchFamily="34" charset="-122"/>
              </a:rPr>
              <a:t>录</a:t>
            </a:r>
          </a:p>
        </p:txBody>
      </p:sp>
      <p:sp>
        <p:nvSpPr>
          <p:cNvPr id="8" name="文本框 7"/>
          <p:cNvSpPr txBox="1"/>
          <p:nvPr/>
        </p:nvSpPr>
        <p:spPr>
          <a:xfrm>
            <a:off x="1650580" y="2179465"/>
            <a:ext cx="1370327" cy="460895"/>
          </a:xfrm>
          <a:prstGeom prst="rect">
            <a:avLst/>
          </a:prstGeom>
          <a:noFill/>
        </p:spPr>
        <p:txBody>
          <a:bodyPr wrap="square" rtlCol="0">
            <a:spAutoFit/>
          </a:bodyPr>
          <a:lstStyle/>
          <a:p>
            <a:r>
              <a:rPr lang="en-US" altLang="zh-CN" sz="2395" dirty="0">
                <a:solidFill>
                  <a:schemeClr val="bg1"/>
                </a:solidFill>
              </a:rPr>
              <a:t>Contents</a:t>
            </a:r>
            <a:endParaRPr lang="zh-CN" altLang="en-US" sz="2395" dirty="0">
              <a:solidFill>
                <a:schemeClr val="bg1"/>
              </a:solidFill>
            </a:endParaRPr>
          </a:p>
        </p:txBody>
      </p:sp>
      <p:grpSp>
        <p:nvGrpSpPr>
          <p:cNvPr id="9" name="组合 8"/>
          <p:cNvGrpSpPr/>
          <p:nvPr/>
        </p:nvGrpSpPr>
        <p:grpSpPr>
          <a:xfrm>
            <a:off x="4507019" y="809382"/>
            <a:ext cx="2582349" cy="386789"/>
            <a:chOff x="6009180" y="1074340"/>
            <a:chExt cx="3450219" cy="516780"/>
          </a:xfrm>
        </p:grpSpPr>
        <p:sp>
          <p:nvSpPr>
            <p:cNvPr id="10" name="矩形 9"/>
            <p:cNvSpPr/>
            <p:nvPr/>
          </p:nvSpPr>
          <p:spPr>
            <a:xfrm>
              <a:off x="6009180" y="1074340"/>
              <a:ext cx="3302857" cy="502062"/>
            </a:xfrm>
            <a:prstGeom prst="rect">
              <a:avLst/>
            </a:prstGeom>
            <a:solidFill>
              <a:srgbClr val="C00000">
                <a:alpha val="70000"/>
              </a:srgbClr>
            </a:solidFill>
            <a:ln>
              <a:noFill/>
            </a:ln>
            <a:effectLst>
              <a:outerShdw blurRad="76200" dist="762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7"/>
            </a:p>
          </p:txBody>
        </p:sp>
        <p:sp>
          <p:nvSpPr>
            <p:cNvPr id="11" name="文本框 10"/>
            <p:cNvSpPr txBox="1"/>
            <p:nvPr/>
          </p:nvSpPr>
          <p:spPr>
            <a:xfrm>
              <a:off x="6323125" y="1098262"/>
              <a:ext cx="3136274" cy="492858"/>
            </a:xfrm>
            <a:prstGeom prst="rect">
              <a:avLst/>
            </a:prstGeom>
            <a:noFill/>
          </p:spPr>
          <p:txBody>
            <a:bodyPr wrap="none" rtlCol="0">
              <a:spAutoFit/>
            </a:bodyPr>
            <a:lstStyle/>
            <a:p>
              <a:r>
                <a:rPr lang="en-US" altLang="zh-CN" sz="1797" dirty="0">
                  <a:solidFill>
                    <a:schemeClr val="bg1"/>
                  </a:solidFill>
                  <a:latin typeface="微软雅黑" panose="020B0503020204020204" pitchFamily="34" charset="-122"/>
                  <a:ea typeface="微软雅黑" panose="020B0503020204020204" pitchFamily="34" charset="-122"/>
                </a:rPr>
                <a:t>01 </a:t>
              </a:r>
              <a:r>
                <a:rPr lang="en-US" altLang="zh-CN" sz="1797" dirty="0" err="1">
                  <a:solidFill>
                    <a:schemeClr val="bg1"/>
                  </a:solidFill>
                  <a:latin typeface="微软雅黑" panose="020B0503020204020204" pitchFamily="34" charset="-122"/>
                  <a:ea typeface="微软雅黑" panose="020B0503020204020204" pitchFamily="34" charset="-122"/>
                </a:rPr>
                <a:t>Compnay</a:t>
              </a:r>
              <a:r>
                <a:rPr lang="zh-CN" altLang="en-US" sz="1797" dirty="0">
                  <a:solidFill>
                    <a:schemeClr val="bg1"/>
                  </a:solidFill>
                  <a:latin typeface="微软雅黑" panose="020B0503020204020204" pitchFamily="34" charset="-122"/>
                  <a:ea typeface="微软雅黑" panose="020B0503020204020204" pitchFamily="34" charset="-122"/>
                </a:rPr>
                <a:t> </a:t>
              </a:r>
              <a:r>
                <a:rPr lang="en-US" altLang="zh-CN" sz="1797" dirty="0">
                  <a:solidFill>
                    <a:schemeClr val="bg1"/>
                  </a:solidFill>
                  <a:latin typeface="微软雅黑" panose="020B0503020204020204" pitchFamily="34" charset="-122"/>
                  <a:ea typeface="微软雅黑" panose="020B0503020204020204" pitchFamily="34" charset="-122"/>
                </a:rPr>
                <a:t>Profile</a:t>
              </a:r>
              <a:endParaRPr lang="zh-CN" altLang="en-US" sz="1797"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941283" y="1558378"/>
            <a:ext cx="2472055" cy="386789"/>
            <a:chOff x="6589390" y="2075054"/>
            <a:chExt cx="3302857" cy="516780"/>
          </a:xfrm>
        </p:grpSpPr>
        <p:sp>
          <p:nvSpPr>
            <p:cNvPr id="13" name="矩形 12"/>
            <p:cNvSpPr/>
            <p:nvPr/>
          </p:nvSpPr>
          <p:spPr>
            <a:xfrm>
              <a:off x="6589390" y="2075054"/>
              <a:ext cx="3302857" cy="502062"/>
            </a:xfrm>
            <a:prstGeom prst="rect">
              <a:avLst/>
            </a:prstGeom>
            <a:solidFill>
              <a:srgbClr val="C00000">
                <a:alpha val="70000"/>
              </a:srgbClr>
            </a:solidFill>
            <a:ln>
              <a:noFill/>
            </a:ln>
            <a:effectLst>
              <a:outerShdw blurRad="177800" dist="76200" dir="5400000" algn="ctr" rotWithShape="0">
                <a:srgbClr val="000000">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7"/>
            </a:p>
          </p:txBody>
        </p:sp>
        <p:sp>
          <p:nvSpPr>
            <p:cNvPr id="14" name="文本框 13"/>
            <p:cNvSpPr txBox="1"/>
            <p:nvPr/>
          </p:nvSpPr>
          <p:spPr>
            <a:xfrm>
              <a:off x="6903335" y="2098976"/>
              <a:ext cx="1996440" cy="492858"/>
            </a:xfrm>
            <a:prstGeom prst="rect">
              <a:avLst/>
            </a:prstGeom>
            <a:noFill/>
          </p:spPr>
          <p:txBody>
            <a:bodyPr wrap="none" rtlCol="0">
              <a:spAutoFit/>
            </a:bodyPr>
            <a:lstStyle/>
            <a:p>
              <a:r>
                <a:rPr lang="en-US" altLang="zh-CN" sz="1797" dirty="0">
                  <a:solidFill>
                    <a:schemeClr val="bg1"/>
                  </a:solidFill>
                  <a:latin typeface="微软雅黑" panose="020B0503020204020204" pitchFamily="34" charset="-122"/>
                  <a:ea typeface="微软雅黑" panose="020B0503020204020204" pitchFamily="34" charset="-122"/>
                </a:rPr>
                <a:t>02 Products</a:t>
              </a:r>
              <a:endParaRPr lang="zh-CN" altLang="en-US" sz="1797"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488023" y="2305147"/>
            <a:ext cx="2472055" cy="386789"/>
            <a:chOff x="7319877" y="3072796"/>
            <a:chExt cx="3302857" cy="516780"/>
          </a:xfrm>
        </p:grpSpPr>
        <p:sp>
          <p:nvSpPr>
            <p:cNvPr id="16" name="矩形 15"/>
            <p:cNvSpPr/>
            <p:nvPr/>
          </p:nvSpPr>
          <p:spPr>
            <a:xfrm>
              <a:off x="7319877" y="3072796"/>
              <a:ext cx="3302857" cy="502062"/>
            </a:xfrm>
            <a:prstGeom prst="rect">
              <a:avLst/>
            </a:prstGeom>
            <a:solidFill>
              <a:srgbClr val="C00000">
                <a:alpha val="70000"/>
              </a:srgbClr>
            </a:solidFill>
            <a:ln>
              <a:noFill/>
            </a:ln>
            <a:effectLst>
              <a:outerShdw blurRad="241300" dist="88900" dir="5400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7"/>
            </a:p>
          </p:txBody>
        </p:sp>
        <p:sp>
          <p:nvSpPr>
            <p:cNvPr id="17" name="文本框 16"/>
            <p:cNvSpPr txBox="1"/>
            <p:nvPr/>
          </p:nvSpPr>
          <p:spPr>
            <a:xfrm>
              <a:off x="7633822" y="3096718"/>
              <a:ext cx="2125031" cy="492858"/>
            </a:xfrm>
            <a:prstGeom prst="rect">
              <a:avLst/>
            </a:prstGeom>
            <a:noFill/>
          </p:spPr>
          <p:txBody>
            <a:bodyPr wrap="none" rtlCol="0">
              <a:spAutoFit/>
            </a:bodyPr>
            <a:lstStyle/>
            <a:p>
              <a:r>
                <a:rPr lang="en-US" altLang="zh-CN" sz="1797" dirty="0">
                  <a:solidFill>
                    <a:schemeClr val="bg1"/>
                  </a:solidFill>
                  <a:latin typeface="微软雅黑" panose="020B0503020204020204" pitchFamily="34" charset="-122"/>
                  <a:ea typeface="微软雅黑" panose="020B0503020204020204" pitchFamily="34" charset="-122"/>
                </a:rPr>
                <a:t>03 Our Team</a:t>
              </a:r>
              <a:endParaRPr lang="zh-CN" altLang="en-US" sz="1797"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941283" y="3054141"/>
            <a:ext cx="2472055" cy="386789"/>
            <a:chOff x="6589390" y="4073510"/>
            <a:chExt cx="3302857" cy="516780"/>
          </a:xfrm>
        </p:grpSpPr>
        <p:sp>
          <p:nvSpPr>
            <p:cNvPr id="19" name="矩形 18"/>
            <p:cNvSpPr/>
            <p:nvPr/>
          </p:nvSpPr>
          <p:spPr>
            <a:xfrm>
              <a:off x="6589390" y="4073510"/>
              <a:ext cx="3302857" cy="502062"/>
            </a:xfrm>
            <a:prstGeom prst="rect">
              <a:avLst/>
            </a:prstGeom>
            <a:solidFill>
              <a:srgbClr val="C00000">
                <a:alpha val="70000"/>
              </a:srgbClr>
            </a:solidFill>
            <a:ln>
              <a:noFill/>
            </a:ln>
            <a:effectLst>
              <a:outerShdw blurRad="152400" dist="63500" dir="5400000" algn="ctr" rotWithShape="0">
                <a:srgbClr val="000000">
                  <a:alpha val="8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7"/>
            </a:p>
          </p:txBody>
        </p:sp>
        <p:sp>
          <p:nvSpPr>
            <p:cNvPr id="20" name="文本框 19"/>
            <p:cNvSpPr txBox="1"/>
            <p:nvPr/>
          </p:nvSpPr>
          <p:spPr>
            <a:xfrm>
              <a:off x="6903335" y="4097432"/>
              <a:ext cx="2896571" cy="492858"/>
            </a:xfrm>
            <a:prstGeom prst="rect">
              <a:avLst/>
            </a:prstGeom>
            <a:noFill/>
          </p:spPr>
          <p:txBody>
            <a:bodyPr wrap="none" rtlCol="0">
              <a:spAutoFit/>
            </a:bodyPr>
            <a:lstStyle/>
            <a:p>
              <a:r>
                <a:rPr lang="en-US" altLang="zh-CN" sz="1797" dirty="0">
                  <a:solidFill>
                    <a:schemeClr val="bg1"/>
                  </a:solidFill>
                  <a:latin typeface="微软雅黑" panose="020B0503020204020204" pitchFamily="34" charset="-122"/>
                  <a:ea typeface="微软雅黑" panose="020B0503020204020204" pitchFamily="34" charset="-122"/>
                </a:rPr>
                <a:t>04 Quality System</a:t>
              </a:r>
              <a:endParaRPr lang="zh-CN" altLang="en-US" sz="1797"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507019" y="3800925"/>
            <a:ext cx="2472055" cy="386789"/>
            <a:chOff x="6009180" y="5071270"/>
            <a:chExt cx="3302857" cy="516780"/>
          </a:xfrm>
        </p:grpSpPr>
        <p:sp>
          <p:nvSpPr>
            <p:cNvPr id="22" name="矩形 21"/>
            <p:cNvSpPr/>
            <p:nvPr/>
          </p:nvSpPr>
          <p:spPr>
            <a:xfrm>
              <a:off x="6009180" y="5071270"/>
              <a:ext cx="3302857" cy="502062"/>
            </a:xfrm>
            <a:prstGeom prst="rect">
              <a:avLst/>
            </a:prstGeom>
            <a:solidFill>
              <a:srgbClr val="C00000">
                <a:alpha val="70000"/>
              </a:srgbClr>
            </a:solidFill>
            <a:ln>
              <a:noFill/>
            </a:ln>
            <a:effectLst>
              <a:outerShdw blurRad="127000" dist="88900" dir="540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7"/>
            </a:p>
          </p:txBody>
        </p:sp>
        <p:sp>
          <p:nvSpPr>
            <p:cNvPr id="23" name="文本框 22"/>
            <p:cNvSpPr txBox="1"/>
            <p:nvPr/>
          </p:nvSpPr>
          <p:spPr>
            <a:xfrm>
              <a:off x="6323125" y="5095192"/>
              <a:ext cx="2309220" cy="492858"/>
            </a:xfrm>
            <a:prstGeom prst="rect">
              <a:avLst/>
            </a:prstGeom>
            <a:noFill/>
          </p:spPr>
          <p:txBody>
            <a:bodyPr wrap="none" rtlCol="0">
              <a:spAutoFit/>
            </a:bodyPr>
            <a:lstStyle/>
            <a:p>
              <a:r>
                <a:rPr lang="en-US" altLang="zh-CN" sz="1797" dirty="0">
                  <a:solidFill>
                    <a:schemeClr val="bg1"/>
                  </a:solidFill>
                  <a:latin typeface="微软雅黑" panose="020B0503020204020204" pitchFamily="34" charset="-122"/>
                  <a:ea typeface="微软雅黑" panose="020B0503020204020204" pitchFamily="34" charset="-122"/>
                </a:rPr>
                <a:t>05 Contact Us</a:t>
              </a:r>
              <a:endParaRPr lang="zh-CN" altLang="en-US" sz="1797"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58079173"/>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500"/>
                                        <p:tgtEl>
                                          <p:spTgt spid="8"/>
                                        </p:tgtEl>
                                      </p:cBhvr>
                                    </p:animEffect>
                                    <p:anim calcmode="lin" valueType="num">
                                      <p:cBhvr>
                                        <p:cTn id="26" dur="1500" fill="hold"/>
                                        <p:tgtEl>
                                          <p:spTgt spid="8"/>
                                        </p:tgtEl>
                                        <p:attrNameLst>
                                          <p:attrName>ppt_w</p:attrName>
                                        </p:attrNameLst>
                                      </p:cBhvr>
                                      <p:tavLst>
                                        <p:tav tm="0" fmla="#ppt_w*sin(2.5*pi*$)">
                                          <p:val>
                                            <p:fltVal val="0"/>
                                          </p:val>
                                        </p:tav>
                                        <p:tav tm="100000">
                                          <p:val>
                                            <p:fltVal val="1"/>
                                          </p:val>
                                        </p:tav>
                                      </p:tavLst>
                                    </p:anim>
                                    <p:anim calcmode="lin" valueType="num">
                                      <p:cBhvr>
                                        <p:cTn id="27" dur="1500" fill="hold"/>
                                        <p:tgtEl>
                                          <p:spTgt spid="8"/>
                                        </p:tgtEl>
                                        <p:attrNameLst>
                                          <p:attrName>ppt_h</p:attrName>
                                        </p:attrNameLst>
                                      </p:cBhvr>
                                      <p:tavLst>
                                        <p:tav tm="0">
                                          <p:val>
                                            <p:strVal val="#ppt_h"/>
                                          </p:val>
                                        </p:tav>
                                        <p:tav tm="100000">
                                          <p:val>
                                            <p:strVal val="#ppt_h"/>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p:tgtEl>
                                          <p:spTgt spid="9"/>
                                        </p:tgtEl>
                                        <p:attrNameLst>
                                          <p:attrName>ppt_x</p:attrName>
                                        </p:attrNameLst>
                                      </p:cBhvr>
                                      <p:tavLst>
                                        <p:tav tm="0">
                                          <p:val>
                                            <p:strVal val="#ppt_x+#ppt_w*1.125000"/>
                                          </p:val>
                                        </p:tav>
                                        <p:tav tm="100000">
                                          <p:val>
                                            <p:strVal val="#ppt_x"/>
                                          </p:val>
                                        </p:tav>
                                      </p:tavLst>
                                    </p:anim>
                                    <p:animEffect transition="in" filter="wipe(left)">
                                      <p:cBhvr>
                                        <p:cTn id="43" dur="750"/>
                                        <p:tgtEl>
                                          <p:spTgt spid="9"/>
                                        </p:tgtEl>
                                      </p:cBhvr>
                                    </p:animEffect>
                                  </p:childTnLst>
                                </p:cTn>
                              </p:par>
                              <p:par>
                                <p:cTn id="44" presetID="12" presetClass="entr" presetSubtype="2" fill="hold" nodeType="withEffect">
                                  <p:stCondLst>
                                    <p:cond delay="25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750"/>
                                        <p:tgtEl>
                                          <p:spTgt spid="12"/>
                                        </p:tgtEl>
                                        <p:attrNameLst>
                                          <p:attrName>ppt_x</p:attrName>
                                        </p:attrNameLst>
                                      </p:cBhvr>
                                      <p:tavLst>
                                        <p:tav tm="0">
                                          <p:val>
                                            <p:strVal val="#ppt_x+#ppt_w*1.125000"/>
                                          </p:val>
                                        </p:tav>
                                        <p:tav tm="100000">
                                          <p:val>
                                            <p:strVal val="#ppt_x"/>
                                          </p:val>
                                        </p:tav>
                                      </p:tavLst>
                                    </p:anim>
                                    <p:animEffect transition="in" filter="wipe(left)">
                                      <p:cBhvr>
                                        <p:cTn id="47" dur="750"/>
                                        <p:tgtEl>
                                          <p:spTgt spid="12"/>
                                        </p:tgtEl>
                                      </p:cBhvr>
                                    </p:animEffect>
                                  </p:childTnLst>
                                </p:cTn>
                              </p:par>
                              <p:par>
                                <p:cTn id="48" presetID="12" presetClass="entr" presetSubtype="2" fill="hold" nodeType="withEffect">
                                  <p:stCondLst>
                                    <p:cond delay="5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p:tgtEl>
                                          <p:spTgt spid="15"/>
                                        </p:tgtEl>
                                        <p:attrNameLst>
                                          <p:attrName>ppt_x</p:attrName>
                                        </p:attrNameLst>
                                      </p:cBhvr>
                                      <p:tavLst>
                                        <p:tav tm="0">
                                          <p:val>
                                            <p:strVal val="#ppt_x+#ppt_w*1.125000"/>
                                          </p:val>
                                        </p:tav>
                                        <p:tav tm="100000">
                                          <p:val>
                                            <p:strVal val="#ppt_x"/>
                                          </p:val>
                                        </p:tav>
                                      </p:tavLst>
                                    </p:anim>
                                    <p:animEffect transition="in" filter="wipe(left)">
                                      <p:cBhvr>
                                        <p:cTn id="51" dur="750"/>
                                        <p:tgtEl>
                                          <p:spTgt spid="15"/>
                                        </p:tgtEl>
                                      </p:cBhvr>
                                    </p:animEffect>
                                  </p:childTnLst>
                                </p:cTn>
                              </p:par>
                              <p:par>
                                <p:cTn id="52" presetID="12" presetClass="entr" presetSubtype="2" fill="hold" nodeType="withEffect">
                                  <p:stCondLst>
                                    <p:cond delay="75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p:tgtEl>
                                          <p:spTgt spid="18"/>
                                        </p:tgtEl>
                                        <p:attrNameLst>
                                          <p:attrName>ppt_x</p:attrName>
                                        </p:attrNameLst>
                                      </p:cBhvr>
                                      <p:tavLst>
                                        <p:tav tm="0">
                                          <p:val>
                                            <p:strVal val="#ppt_x+#ppt_w*1.125000"/>
                                          </p:val>
                                        </p:tav>
                                        <p:tav tm="100000">
                                          <p:val>
                                            <p:strVal val="#ppt_x"/>
                                          </p:val>
                                        </p:tav>
                                      </p:tavLst>
                                    </p:anim>
                                    <p:animEffect transition="in" filter="wipe(left)">
                                      <p:cBhvr>
                                        <p:cTn id="55" dur="750"/>
                                        <p:tgtEl>
                                          <p:spTgt spid="18"/>
                                        </p:tgtEl>
                                      </p:cBhvr>
                                    </p:animEffect>
                                  </p:childTnLst>
                                </p:cTn>
                              </p:par>
                              <p:par>
                                <p:cTn id="56" presetID="12" presetClass="entr" presetSubtype="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750"/>
                                        <p:tgtEl>
                                          <p:spTgt spid="21"/>
                                        </p:tgtEl>
                                        <p:attrNameLst>
                                          <p:attrName>ppt_x</p:attrName>
                                        </p:attrNameLst>
                                      </p:cBhvr>
                                      <p:tavLst>
                                        <p:tav tm="0">
                                          <p:val>
                                            <p:strVal val="#ppt_x+#ppt_w*1.125000"/>
                                          </p:val>
                                        </p:tav>
                                        <p:tav tm="100000">
                                          <p:val>
                                            <p:strVal val="#ppt_x"/>
                                          </p:val>
                                        </p:tav>
                                      </p:tavLst>
                                    </p:anim>
                                    <p:animEffect transition="in" filter="wipe(left)">
                                      <p:cBhvr>
                                        <p:cTn id="5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5540287" y="867083"/>
            <a:ext cx="808055" cy="741422"/>
            <a:chOff x="1278794" y="3334906"/>
            <a:chExt cx="914014" cy="914014"/>
          </a:xfrm>
        </p:grpSpPr>
        <p:grpSp>
          <p:nvGrpSpPr>
            <p:cNvPr id="121" name="组合 120"/>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4" name="椭圆 123"/>
              <p:cNvSpPr/>
              <p:nvPr/>
            </p:nvSpPr>
            <p:spPr>
              <a:xfrm>
                <a:off x="392112" y="760413"/>
                <a:ext cx="3825876"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TextBox 121"/>
            <p:cNvSpPr txBox="1"/>
            <p:nvPr/>
          </p:nvSpPr>
          <p:spPr>
            <a:xfrm>
              <a:off x="1443719" y="3591858"/>
              <a:ext cx="59026" cy="127845"/>
            </a:xfrm>
            <a:prstGeom prst="rect">
              <a:avLst/>
            </a:prstGeom>
            <a:noFill/>
          </p:spPr>
          <p:txBody>
            <a:bodyPr wrap="none" rtlCol="0">
              <a:spAutoFit/>
            </a:bodyPr>
            <a:lstStyle/>
            <a:p>
              <a:endParaRPr lang="zh-CN" altLang="en-US" sz="2000" dirty="0">
                <a:latin typeface="Watford DB" pitchFamily="2" charset="0"/>
                <a:ea typeface="造字工房劲黑（非商用）常规体" pitchFamily="50" charset="-122"/>
              </a:endParaRPr>
            </a:p>
          </p:txBody>
        </p:sp>
      </p:grpSp>
      <p:grpSp>
        <p:nvGrpSpPr>
          <p:cNvPr id="125" name="组合 124"/>
          <p:cNvGrpSpPr/>
          <p:nvPr/>
        </p:nvGrpSpPr>
        <p:grpSpPr>
          <a:xfrm>
            <a:off x="6746787" y="883265"/>
            <a:ext cx="808055" cy="741422"/>
            <a:chOff x="1278794" y="3334906"/>
            <a:chExt cx="914014" cy="914014"/>
          </a:xfrm>
        </p:grpSpPr>
        <p:grpSp>
          <p:nvGrpSpPr>
            <p:cNvPr id="126" name="组合 125"/>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1443719" y="3591858"/>
              <a:ext cx="59026" cy="127845"/>
            </a:xfrm>
            <a:prstGeom prst="rect">
              <a:avLst/>
            </a:prstGeom>
            <a:noFill/>
          </p:spPr>
          <p:txBody>
            <a:bodyPr wrap="none" rtlCol="0">
              <a:spAutoFit/>
            </a:bodyPr>
            <a:lstStyle/>
            <a:p>
              <a:endParaRPr lang="zh-CN" altLang="en-US" sz="2000" dirty="0">
                <a:latin typeface="Watford DB" pitchFamily="2" charset="0"/>
                <a:ea typeface="造字工房劲黑（非商用）常规体" pitchFamily="50" charset="-122"/>
              </a:endParaRPr>
            </a:p>
          </p:txBody>
        </p:sp>
      </p:gr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2823209"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Company Profile</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3657943"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3" name="矩形 2"/>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77"/>
          <p:cNvSpPr txBox="1"/>
          <p:nvPr/>
        </p:nvSpPr>
        <p:spPr>
          <a:xfrm>
            <a:off x="4073236" y="1592323"/>
            <a:ext cx="4447313" cy="2750368"/>
          </a:xfrm>
          <a:prstGeom prst="rect">
            <a:avLst/>
          </a:prstGeom>
          <a:noFill/>
        </p:spPr>
        <p:txBody>
          <a:bodyPr wrap="square" lIns="0" tIns="0" rIns="0" bIns="0" rtlCol="0">
            <a:spAutoFit/>
          </a:bodyPr>
          <a:lstStyle/>
          <a:p>
            <a:pPr algn="just">
              <a:lnSpc>
                <a:spcPct val="150000"/>
              </a:lnSpc>
            </a:pPr>
            <a:br>
              <a:rPr lang="en-US" altLang="zh-CN" sz="800" dirty="0">
                <a:solidFill>
                  <a:schemeClr val="accent1"/>
                </a:solidFill>
                <a:latin typeface="方正兰亭纤黑简体" pitchFamily="65" charset="-122"/>
                <a:ea typeface="方正兰亭纤黑简体" pitchFamily="65" charset="-122"/>
              </a:rPr>
            </a:br>
            <a:r>
              <a:rPr lang="en-US" altLang="zh-CN" sz="800" dirty="0"/>
              <a:t>TAIZHOU WILDPACKAGING CO.,LTD. IS EXPERTISING ON PLASTIC BAGS MANUFACTURING. PRODUCTS MAINLY INCLUDE PLASTIC BAGS ESPECIALLY CPE SLIDER BAG,LDPE ZIPPER BAGS, SLIDER FOOD BAGS,DELI ZIPPER BAG, T-SHIRT FREEZER BAG WHICH ARE ALL MET WITH FDA STANDARDS, </a:t>
            </a:r>
          </a:p>
          <a:p>
            <a:pPr algn="just">
              <a:lnSpc>
                <a:spcPct val="150000"/>
              </a:lnSpc>
            </a:pPr>
            <a:endParaRPr lang="en-US" altLang="zh-CN" sz="800" dirty="0"/>
          </a:p>
          <a:p>
            <a:pPr algn="just">
              <a:lnSpc>
                <a:spcPct val="150000"/>
              </a:lnSpc>
            </a:pPr>
            <a:r>
              <a:rPr lang="en-US" altLang="zh-CN" sz="800" dirty="0"/>
              <a:t>TAIZHOU WILD PACKAGING CO.,LTD.OWNS AN AREA ABOUT 22000 SQUARE METERS, AND HAS BECAME A GLOBAL PROFESSIONAL PLASTIC BAG MANUFACTURING FACTORY. WE PRACTICE WITH INTERNATIONAL QUALITY STANDARDS OF ISO-90001, QS, BSCI, BRC AND GMP AND GOOD RECORD OF WCA, THE FINE QUALITY PRODUCTS MEET WITH REQUIREMENTS OF GBLOBAL SUPERMARKETS AND CATERING, AND MAKE US THE MOST WELCOMED SUPPLIER IN YANGTS RIVER AND SHANGHAI DELTA AREA. WE ARE EMPLOYING 120 FULL-TIME WORKING MEMBERS, 99% OF OUR PPRODUCTS ARE EXPORTED TO USA,GERMANY, RUSSIA, UK, TURKEY, ETC. OUR ANNUAL PRODUCTION CAPACITY IS UP TO 6000 METRIC TONS. THERE ARE BLOWING , PRINTING,BAGS CUTTING AND PACKING WORKSHOP,WE HAVE MORE THAN 80 UNIT MACHINES IN OUR FACTORY NOW.</a:t>
            </a:r>
          </a:p>
          <a:p>
            <a:pPr algn="just">
              <a:lnSpc>
                <a:spcPct val="150000"/>
              </a:lnSpc>
            </a:pPr>
            <a:r>
              <a:rPr lang="en-US" altLang="zh-CN" sz="800" dirty="0"/>
              <a:t>WELCOME TO WORK WITH US AND BUILD MUTUAL TOGETHER!</a:t>
            </a:r>
            <a:endParaRPr lang="zh-CN" altLang="en-US" sz="800" dirty="0">
              <a:solidFill>
                <a:schemeClr val="tx1">
                  <a:lumMod val="65000"/>
                  <a:lumOff val="35000"/>
                </a:schemeClr>
              </a:solidFill>
              <a:latin typeface="微软雅黑" pitchFamily="34" charset="-122"/>
              <a:ea typeface="微软雅黑" pitchFamily="34" charset="-122"/>
            </a:endParaRPr>
          </a:p>
        </p:txBody>
      </p:sp>
      <p:grpSp>
        <p:nvGrpSpPr>
          <p:cNvPr id="82" name="组合 81"/>
          <p:cNvGrpSpPr/>
          <p:nvPr/>
        </p:nvGrpSpPr>
        <p:grpSpPr>
          <a:xfrm>
            <a:off x="4270287" y="867083"/>
            <a:ext cx="808055" cy="741422"/>
            <a:chOff x="1278794" y="3334906"/>
            <a:chExt cx="914014" cy="914014"/>
          </a:xfrm>
        </p:grpSpPr>
        <p:grpSp>
          <p:nvGrpSpPr>
            <p:cNvPr id="83" name="组合 8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TextBox 83"/>
            <p:cNvSpPr txBox="1"/>
            <p:nvPr/>
          </p:nvSpPr>
          <p:spPr>
            <a:xfrm>
              <a:off x="1443719" y="3591858"/>
              <a:ext cx="59026" cy="127845"/>
            </a:xfrm>
            <a:prstGeom prst="rect">
              <a:avLst/>
            </a:prstGeom>
            <a:noFill/>
          </p:spPr>
          <p:txBody>
            <a:bodyPr wrap="none" rtlCol="0">
              <a:spAutoFit/>
            </a:bodyPr>
            <a:lstStyle/>
            <a:p>
              <a:endParaRPr lang="zh-CN" altLang="en-US" sz="2000" dirty="0">
                <a:latin typeface="Watford DB" pitchFamily="2" charset="0"/>
                <a:ea typeface="造字工房劲黑（非商用）常规体" pitchFamily="50" charset="-122"/>
              </a:endParaRPr>
            </a:p>
          </p:txBody>
        </p:sp>
      </p:grpSp>
      <p:grpSp>
        <p:nvGrpSpPr>
          <p:cNvPr id="87" name="Group 8"/>
          <p:cNvGrpSpPr>
            <a:grpSpLocks noChangeAspect="1"/>
          </p:cNvGrpSpPr>
          <p:nvPr/>
        </p:nvGrpSpPr>
        <p:grpSpPr bwMode="auto">
          <a:xfrm>
            <a:off x="4463699" y="996940"/>
            <a:ext cx="416445" cy="456309"/>
            <a:chOff x="3437" y="2282"/>
            <a:chExt cx="679" cy="744"/>
          </a:xfrm>
          <a:solidFill>
            <a:srgbClr val="C00000"/>
          </a:solidFill>
        </p:grpSpPr>
        <p:sp>
          <p:nvSpPr>
            <p:cNvPr id="88" name="Freeform 9"/>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9" name="Freeform 10"/>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90" name="Group 13"/>
          <p:cNvGrpSpPr>
            <a:grpSpLocks noChangeAspect="1"/>
          </p:cNvGrpSpPr>
          <p:nvPr/>
        </p:nvGrpSpPr>
        <p:grpSpPr bwMode="auto">
          <a:xfrm>
            <a:off x="6881949" y="965753"/>
            <a:ext cx="537730" cy="544081"/>
            <a:chOff x="2426" y="2781"/>
            <a:chExt cx="593" cy="600"/>
          </a:xfrm>
          <a:solidFill>
            <a:srgbClr val="C00000"/>
          </a:solidFill>
        </p:grpSpPr>
        <p:sp>
          <p:nvSpPr>
            <p:cNvPr id="91"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2"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18" name="Freeform 108"/>
          <p:cNvSpPr>
            <a:spLocks noEditPoints="1"/>
          </p:cNvSpPr>
          <p:nvPr/>
        </p:nvSpPr>
        <p:spPr bwMode="auto">
          <a:xfrm>
            <a:off x="5685433" y="1001262"/>
            <a:ext cx="454616" cy="456251"/>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sp>
        <p:nvSpPr>
          <p:cNvPr id="130" name="TextBox 129"/>
          <p:cNvSpPr txBox="1"/>
          <p:nvPr/>
        </p:nvSpPr>
        <p:spPr>
          <a:xfrm>
            <a:off x="432000" y="1881653"/>
            <a:ext cx="3170182" cy="430887"/>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r>
              <a:rPr lang="en-US" altLang="zh-CN" sz="2800" b="1" dirty="0">
                <a:latin typeface="微软雅黑" pitchFamily="34" charset="-122"/>
                <a:ea typeface="微软雅黑" pitchFamily="34" charset="-122"/>
              </a:rPr>
              <a:t>Quality first !</a:t>
            </a:r>
            <a:endParaRPr lang="zh-CN" altLang="en-US" sz="2800" b="1" dirty="0">
              <a:latin typeface="微软雅黑" pitchFamily="34" charset="-122"/>
              <a:ea typeface="微软雅黑" pitchFamily="34" charset="-122"/>
            </a:endParaRPr>
          </a:p>
        </p:txBody>
      </p:sp>
      <p:sp>
        <p:nvSpPr>
          <p:cNvPr id="131" name="TextBox 130"/>
          <p:cNvSpPr txBox="1"/>
          <p:nvPr/>
        </p:nvSpPr>
        <p:spPr>
          <a:xfrm>
            <a:off x="432001" y="3006242"/>
            <a:ext cx="3170182" cy="430887"/>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r>
              <a:rPr lang="en-US" altLang="zh-CN" sz="2800" b="1" dirty="0">
                <a:latin typeface="微软雅黑" pitchFamily="34" charset="-122"/>
                <a:ea typeface="微软雅黑" pitchFamily="34" charset="-122"/>
              </a:rPr>
              <a:t>Sever 24 hours</a:t>
            </a:r>
            <a:r>
              <a:rPr lang="zh-CN" altLang="en-US" sz="2800" b="1" dirty="0">
                <a:latin typeface="微软雅黑" pitchFamily="34" charset="-122"/>
                <a:ea typeface="微软雅黑" pitchFamily="34" charset="-122"/>
              </a:rPr>
              <a:t>！</a:t>
            </a:r>
          </a:p>
        </p:txBody>
      </p:sp>
      <p:sp>
        <p:nvSpPr>
          <p:cNvPr id="35" name="TextBox 129">
            <a:extLst>
              <a:ext uri="{FF2B5EF4-FFF2-40B4-BE49-F238E27FC236}">
                <a16:creationId xmlns:a16="http://schemas.microsoft.com/office/drawing/2014/main" id="{9B621B22-ED03-4EE8-A45B-CC2D4B5805BD}"/>
              </a:ext>
            </a:extLst>
          </p:cNvPr>
          <p:cNvSpPr txBox="1"/>
          <p:nvPr/>
        </p:nvSpPr>
        <p:spPr>
          <a:xfrm>
            <a:off x="432001" y="2448875"/>
            <a:ext cx="3170182" cy="430887"/>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r>
              <a:rPr lang="en-US" altLang="zh-CN" sz="2800" b="1" dirty="0">
                <a:latin typeface="微软雅黑" pitchFamily="34" charset="-122"/>
                <a:ea typeface="微软雅黑" pitchFamily="34" charset="-122"/>
              </a:rPr>
              <a:t>Deliver on time</a:t>
            </a:r>
            <a:r>
              <a:rPr lang="zh-CN" altLang="en-US" sz="2800" b="1" dirty="0">
                <a:latin typeface="微软雅黑" pitchFamily="34" charset="-122"/>
                <a:ea typeface="微软雅黑" pitchFamily="34" charset="-122"/>
              </a:rPr>
              <a:t>！</a:t>
            </a:r>
          </a:p>
        </p:txBody>
      </p:sp>
    </p:spTree>
    <p:custDataLst>
      <p:tags r:id="rId1"/>
    </p:custDataLst>
    <p:extLst>
      <p:ext uri="{BB962C8B-B14F-4D97-AF65-F5344CB8AC3E}">
        <p14:creationId xmlns:p14="http://schemas.microsoft.com/office/powerpoint/2010/main" val="32125844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100"/>
                                </p:stCondLst>
                                <p:childTnLst>
                                  <p:par>
                                    <p:cTn id="22" presetID="42" presetClass="entr" presetSubtype="0" fill="hold" grpId="0" nodeType="after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1000"/>
                                            <p:tgtEl>
                                              <p:spTgt spid="130"/>
                                            </p:tgtEl>
                                          </p:cBhvr>
                                        </p:animEffect>
                                        <p:anim calcmode="lin" valueType="num">
                                          <p:cBhvr>
                                            <p:cTn id="25" dur="1000" fill="hold"/>
                                            <p:tgtEl>
                                              <p:spTgt spid="130"/>
                                            </p:tgtEl>
                                            <p:attrNameLst>
                                              <p:attrName>ppt_x</p:attrName>
                                            </p:attrNameLst>
                                          </p:cBhvr>
                                          <p:tavLst>
                                            <p:tav tm="0">
                                              <p:val>
                                                <p:strVal val="#ppt_x"/>
                                              </p:val>
                                            </p:tav>
                                            <p:tav tm="100000">
                                              <p:val>
                                                <p:strVal val="#ppt_x"/>
                                              </p:val>
                                            </p:tav>
                                          </p:tavLst>
                                        </p:anim>
                                        <p:anim calcmode="lin" valueType="num">
                                          <p:cBhvr>
                                            <p:cTn id="26" dur="1000" fill="hold"/>
                                            <p:tgtEl>
                                              <p:spTgt spid="1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0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1000"/>
                                            <p:tgtEl>
                                              <p:spTgt spid="131"/>
                                            </p:tgtEl>
                                          </p:cBhvr>
                                        </p:animEffect>
                                        <p:anim calcmode="lin" valueType="num">
                                          <p:cBhvr>
                                            <p:cTn id="30" dur="1000" fill="hold"/>
                                            <p:tgtEl>
                                              <p:spTgt spid="131"/>
                                            </p:tgtEl>
                                            <p:attrNameLst>
                                              <p:attrName>ppt_x</p:attrName>
                                            </p:attrNameLst>
                                          </p:cBhvr>
                                          <p:tavLst>
                                            <p:tav tm="0">
                                              <p:val>
                                                <p:strVal val="#ppt_x"/>
                                              </p:val>
                                            </p:tav>
                                            <p:tav tm="100000">
                                              <p:val>
                                                <p:strVal val="#ppt_x"/>
                                              </p:val>
                                            </p:tav>
                                          </p:tavLst>
                                        </p:anim>
                                        <p:anim calcmode="lin" valueType="num">
                                          <p:cBhvr>
                                            <p:cTn id="31" dur="1000" fill="hold"/>
                                            <p:tgtEl>
                                              <p:spTgt spid="131"/>
                                            </p:tgtEl>
                                            <p:attrNameLst>
                                              <p:attrName>ppt_y</p:attrName>
                                            </p:attrNameLst>
                                          </p:cBhvr>
                                          <p:tavLst>
                                            <p:tav tm="0">
                                              <p:val>
                                                <p:strVal val="#ppt_y+.1"/>
                                              </p:val>
                                            </p:tav>
                                            <p:tav tm="100000">
                                              <p:val>
                                                <p:strVal val="#ppt_y"/>
                                              </p:val>
                                            </p:tav>
                                          </p:tavLst>
                                        </p:anim>
                                      </p:childTnLst>
                                    </p:cTn>
                                  </p:par>
                                </p:childTnLst>
                              </p:cTn>
                            </p:par>
                            <p:par>
                              <p:cTn id="32" fill="hold">
                                <p:stCondLst>
                                  <p:cond delay="2800"/>
                                </p:stCondLst>
                                <p:childTnLst>
                                  <p:par>
                                    <p:cTn id="33" presetID="2" presetClass="entr" presetSubtype="4" fill="hold" nodeType="afterEffect" p14:presetBounceEnd="44000">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14:bounceEnd="44000">
                                          <p:cBhvr additive="base">
                                            <p:cTn id="35" dur="500" fill="hold"/>
                                            <p:tgtEl>
                                              <p:spTgt spid="82"/>
                                            </p:tgtEl>
                                            <p:attrNameLst>
                                              <p:attrName>ppt_x</p:attrName>
                                            </p:attrNameLst>
                                          </p:cBhvr>
                                          <p:tavLst>
                                            <p:tav tm="0">
                                              <p:val>
                                                <p:strVal val="#ppt_x"/>
                                              </p:val>
                                            </p:tav>
                                            <p:tav tm="100000">
                                              <p:val>
                                                <p:strVal val="#ppt_x"/>
                                              </p:val>
                                            </p:tav>
                                          </p:tavLst>
                                        </p:anim>
                                        <p:anim calcmode="lin" valueType="num" p14:bounceEnd="44000">
                                          <p:cBhvr additive="base">
                                            <p:cTn id="36" dur="500" fill="hold"/>
                                            <p:tgtEl>
                                              <p:spTgt spid="82"/>
                                            </p:tgtEl>
                                            <p:attrNameLst>
                                              <p:attrName>ppt_y</p:attrName>
                                            </p:attrNameLst>
                                          </p:cBhvr>
                                          <p:tavLst>
                                            <p:tav tm="0">
                                              <p:val>
                                                <p:strVal val="1+#ppt_h/2"/>
                                              </p:val>
                                            </p:tav>
                                            <p:tav tm="100000">
                                              <p:val>
                                                <p:strVal val="#ppt_y"/>
                                              </p:val>
                                            </p:tav>
                                          </p:tavLst>
                                        </p:anim>
                                      </p:childTnLst>
                                    </p:cTn>
                                  </p:par>
                                </p:childTnLst>
                              </p:cTn>
                            </p:par>
                            <p:par>
                              <p:cTn id="37" fill="hold">
                                <p:stCondLst>
                                  <p:cond delay="3300"/>
                                </p:stCondLst>
                                <p:childTnLst>
                                  <p:par>
                                    <p:cTn id="38" presetID="2" presetClass="entr" presetSubtype="4" fill="hold" nodeType="afterEffect" p14:presetBounceEnd="44000">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14:bounceEnd="44000">
                                          <p:cBhvr additive="base">
                                            <p:cTn id="40" dur="500" fill="hold"/>
                                            <p:tgtEl>
                                              <p:spTgt spid="120"/>
                                            </p:tgtEl>
                                            <p:attrNameLst>
                                              <p:attrName>ppt_x</p:attrName>
                                            </p:attrNameLst>
                                          </p:cBhvr>
                                          <p:tavLst>
                                            <p:tav tm="0">
                                              <p:val>
                                                <p:strVal val="#ppt_x"/>
                                              </p:val>
                                            </p:tav>
                                            <p:tav tm="100000">
                                              <p:val>
                                                <p:strVal val="#ppt_x"/>
                                              </p:val>
                                            </p:tav>
                                          </p:tavLst>
                                        </p:anim>
                                        <p:anim calcmode="lin" valueType="num" p14:bounceEnd="44000">
                                          <p:cBhvr additive="base">
                                            <p:cTn id="41" dur="500" fill="hold"/>
                                            <p:tgtEl>
                                              <p:spTgt spid="120"/>
                                            </p:tgtEl>
                                            <p:attrNameLst>
                                              <p:attrName>ppt_y</p:attrName>
                                            </p:attrNameLst>
                                          </p:cBhvr>
                                          <p:tavLst>
                                            <p:tav tm="0">
                                              <p:val>
                                                <p:strVal val="1+#ppt_h/2"/>
                                              </p:val>
                                            </p:tav>
                                            <p:tav tm="100000">
                                              <p:val>
                                                <p:strVal val="#ppt_y"/>
                                              </p:val>
                                            </p:tav>
                                          </p:tavLst>
                                        </p:anim>
                                      </p:childTnLst>
                                    </p:cTn>
                                  </p:par>
                                </p:childTnLst>
                              </p:cTn>
                            </p:par>
                            <p:par>
                              <p:cTn id="42" fill="hold">
                                <p:stCondLst>
                                  <p:cond delay="3800"/>
                                </p:stCondLst>
                                <p:childTnLst>
                                  <p:par>
                                    <p:cTn id="43" presetID="2" presetClass="entr" presetSubtype="4" fill="hold" nodeType="afterEffect" p14:presetBounceEnd="44000">
                                      <p:stCondLst>
                                        <p:cond delay="0"/>
                                      </p:stCondLst>
                                      <p:childTnLst>
                                        <p:set>
                                          <p:cBhvr>
                                            <p:cTn id="44" dur="1" fill="hold">
                                              <p:stCondLst>
                                                <p:cond delay="0"/>
                                              </p:stCondLst>
                                            </p:cTn>
                                            <p:tgtEl>
                                              <p:spTgt spid="125"/>
                                            </p:tgtEl>
                                            <p:attrNameLst>
                                              <p:attrName>style.visibility</p:attrName>
                                            </p:attrNameLst>
                                          </p:cBhvr>
                                          <p:to>
                                            <p:strVal val="visible"/>
                                          </p:to>
                                        </p:set>
                                        <p:anim calcmode="lin" valueType="num" p14:bounceEnd="44000">
                                          <p:cBhvr additive="base">
                                            <p:cTn id="45" dur="500" fill="hold"/>
                                            <p:tgtEl>
                                              <p:spTgt spid="125"/>
                                            </p:tgtEl>
                                            <p:attrNameLst>
                                              <p:attrName>ppt_x</p:attrName>
                                            </p:attrNameLst>
                                          </p:cBhvr>
                                          <p:tavLst>
                                            <p:tav tm="0">
                                              <p:val>
                                                <p:strVal val="#ppt_x"/>
                                              </p:val>
                                            </p:tav>
                                            <p:tav tm="100000">
                                              <p:val>
                                                <p:strVal val="#ppt_x"/>
                                              </p:val>
                                            </p:tav>
                                          </p:tavLst>
                                        </p:anim>
                                        <p:anim calcmode="lin" valueType="num" p14:bounceEnd="44000">
                                          <p:cBhvr additive="base">
                                            <p:cTn id="46" dur="500" fill="hold"/>
                                            <p:tgtEl>
                                              <p:spTgt spid="125"/>
                                            </p:tgtEl>
                                            <p:attrNameLst>
                                              <p:attrName>ppt_y</p:attrName>
                                            </p:attrNameLst>
                                          </p:cBhvr>
                                          <p:tavLst>
                                            <p:tav tm="0">
                                              <p:val>
                                                <p:strVal val="1+#ppt_h/2"/>
                                              </p:val>
                                            </p:tav>
                                            <p:tav tm="100000">
                                              <p:val>
                                                <p:strVal val="#ppt_y"/>
                                              </p:val>
                                            </p:tav>
                                          </p:tavLst>
                                        </p:anim>
                                      </p:childTnLst>
                                    </p:cTn>
                                  </p:par>
                                </p:childTnLst>
                              </p:cTn>
                            </p:par>
                            <p:par>
                              <p:cTn id="47" fill="hold">
                                <p:stCondLst>
                                  <p:cond delay="4300"/>
                                </p:stCondLst>
                                <p:childTnLst>
                                  <p:par>
                                    <p:cTn id="48" presetID="2" presetClass="entr" presetSubtype="4"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additive="base">
                                            <p:cTn id="50" dur="1000" fill="hold"/>
                                            <p:tgtEl>
                                              <p:spTgt spid="78"/>
                                            </p:tgtEl>
                                            <p:attrNameLst>
                                              <p:attrName>ppt_x</p:attrName>
                                            </p:attrNameLst>
                                          </p:cBhvr>
                                          <p:tavLst>
                                            <p:tav tm="0">
                                              <p:val>
                                                <p:strVal val="#ppt_x"/>
                                              </p:val>
                                            </p:tav>
                                            <p:tav tm="100000">
                                              <p:val>
                                                <p:strVal val="#ppt_x"/>
                                              </p:val>
                                            </p:tav>
                                          </p:tavLst>
                                        </p:anim>
                                        <p:anim calcmode="lin" valueType="num">
                                          <p:cBhvr additive="base">
                                            <p:cTn id="51" dur="1000" fill="hold"/>
                                            <p:tgtEl>
                                              <p:spTgt spid="78"/>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10"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fade">
                                          <p:cBhvr>
                                            <p:cTn id="60" dur="500"/>
                                            <p:tgtEl>
                                              <p:spTgt spid="118"/>
                                            </p:tgtEl>
                                          </p:cBhvr>
                                        </p:animEffect>
                                      </p:childTnLst>
                                    </p:cTn>
                                  </p:par>
                                </p:childTnLst>
                              </p:cTn>
                            </p:par>
                            <p:par>
                              <p:cTn id="61" fill="hold">
                                <p:stCondLst>
                                  <p:cond delay="5300"/>
                                </p:stCondLst>
                                <p:childTnLst>
                                  <p:par>
                                    <p:cTn id="62" presetID="10" presetClass="entr" presetSubtype="0" fill="hold" grpId="0"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1000"/>
                                            <p:tgtEl>
                                              <p:spTgt spid="73"/>
                                            </p:tgtEl>
                                          </p:cBhvr>
                                        </p:animEffect>
                                      </p:childTnLst>
                                    </p:cTn>
                                  </p:par>
                                </p:childTnLst>
                              </p:cTn>
                            </p:par>
                            <p:par>
                              <p:cTn id="65" fill="hold">
                                <p:stCondLst>
                                  <p:cond delay="6300"/>
                                </p:stCondLst>
                                <p:childTnLst>
                                  <p:par>
                                    <p:cTn id="66" presetID="42" presetClass="entr" presetSubtype="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73" grpId="0"/>
          <p:bldP spid="78" grpId="0"/>
          <p:bldP spid="118" grpId="0" animBg="1"/>
          <p:bldP spid="130" grpId="0" animBg="1"/>
          <p:bldP spid="131" grpId="0" animBg="1"/>
          <p:bldP spid="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100"/>
                                </p:stCondLst>
                                <p:childTnLst>
                                  <p:par>
                                    <p:cTn id="22" presetID="42" presetClass="entr" presetSubtype="0" fill="hold" grpId="0" nodeType="after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1000"/>
                                            <p:tgtEl>
                                              <p:spTgt spid="130"/>
                                            </p:tgtEl>
                                          </p:cBhvr>
                                        </p:animEffect>
                                        <p:anim calcmode="lin" valueType="num">
                                          <p:cBhvr>
                                            <p:cTn id="25" dur="1000" fill="hold"/>
                                            <p:tgtEl>
                                              <p:spTgt spid="130"/>
                                            </p:tgtEl>
                                            <p:attrNameLst>
                                              <p:attrName>ppt_x</p:attrName>
                                            </p:attrNameLst>
                                          </p:cBhvr>
                                          <p:tavLst>
                                            <p:tav tm="0">
                                              <p:val>
                                                <p:strVal val="#ppt_x"/>
                                              </p:val>
                                            </p:tav>
                                            <p:tav tm="100000">
                                              <p:val>
                                                <p:strVal val="#ppt_x"/>
                                              </p:val>
                                            </p:tav>
                                          </p:tavLst>
                                        </p:anim>
                                        <p:anim calcmode="lin" valueType="num">
                                          <p:cBhvr>
                                            <p:cTn id="26" dur="1000" fill="hold"/>
                                            <p:tgtEl>
                                              <p:spTgt spid="1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70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1000"/>
                                            <p:tgtEl>
                                              <p:spTgt spid="131"/>
                                            </p:tgtEl>
                                          </p:cBhvr>
                                        </p:animEffect>
                                        <p:anim calcmode="lin" valueType="num">
                                          <p:cBhvr>
                                            <p:cTn id="30" dur="1000" fill="hold"/>
                                            <p:tgtEl>
                                              <p:spTgt spid="131"/>
                                            </p:tgtEl>
                                            <p:attrNameLst>
                                              <p:attrName>ppt_x</p:attrName>
                                            </p:attrNameLst>
                                          </p:cBhvr>
                                          <p:tavLst>
                                            <p:tav tm="0">
                                              <p:val>
                                                <p:strVal val="#ppt_x"/>
                                              </p:val>
                                            </p:tav>
                                            <p:tav tm="100000">
                                              <p:val>
                                                <p:strVal val="#ppt_x"/>
                                              </p:val>
                                            </p:tav>
                                          </p:tavLst>
                                        </p:anim>
                                        <p:anim calcmode="lin" valueType="num">
                                          <p:cBhvr>
                                            <p:cTn id="31" dur="1000" fill="hold"/>
                                            <p:tgtEl>
                                              <p:spTgt spid="131"/>
                                            </p:tgtEl>
                                            <p:attrNameLst>
                                              <p:attrName>ppt_y</p:attrName>
                                            </p:attrNameLst>
                                          </p:cBhvr>
                                          <p:tavLst>
                                            <p:tav tm="0">
                                              <p:val>
                                                <p:strVal val="#ppt_y+.1"/>
                                              </p:val>
                                            </p:tav>
                                            <p:tav tm="100000">
                                              <p:val>
                                                <p:strVal val="#ppt_y"/>
                                              </p:val>
                                            </p:tav>
                                          </p:tavLst>
                                        </p:anim>
                                      </p:childTnLst>
                                    </p:cTn>
                                  </p:par>
                                </p:childTnLst>
                              </p:cTn>
                            </p:par>
                            <p:par>
                              <p:cTn id="32" fill="hold">
                                <p:stCondLst>
                                  <p:cond delay="2800"/>
                                </p:stCondLst>
                                <p:childTnLst>
                                  <p:par>
                                    <p:cTn id="33" presetID="2" presetClass="entr" presetSubtype="4"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fill="hold"/>
                                            <p:tgtEl>
                                              <p:spTgt spid="82"/>
                                            </p:tgtEl>
                                            <p:attrNameLst>
                                              <p:attrName>ppt_x</p:attrName>
                                            </p:attrNameLst>
                                          </p:cBhvr>
                                          <p:tavLst>
                                            <p:tav tm="0">
                                              <p:val>
                                                <p:strVal val="#ppt_x"/>
                                              </p:val>
                                            </p:tav>
                                            <p:tav tm="100000">
                                              <p:val>
                                                <p:strVal val="#ppt_x"/>
                                              </p:val>
                                            </p:tav>
                                          </p:tavLst>
                                        </p:anim>
                                        <p:anim calcmode="lin" valueType="num">
                                          <p:cBhvr additive="base">
                                            <p:cTn id="36" dur="500" fill="hold"/>
                                            <p:tgtEl>
                                              <p:spTgt spid="82"/>
                                            </p:tgtEl>
                                            <p:attrNameLst>
                                              <p:attrName>ppt_y</p:attrName>
                                            </p:attrNameLst>
                                          </p:cBhvr>
                                          <p:tavLst>
                                            <p:tav tm="0">
                                              <p:val>
                                                <p:strVal val="1+#ppt_h/2"/>
                                              </p:val>
                                            </p:tav>
                                            <p:tav tm="100000">
                                              <p:val>
                                                <p:strVal val="#ppt_y"/>
                                              </p:val>
                                            </p:tav>
                                          </p:tavLst>
                                        </p:anim>
                                      </p:childTnLst>
                                    </p:cTn>
                                  </p:par>
                                </p:childTnLst>
                              </p:cTn>
                            </p:par>
                            <p:par>
                              <p:cTn id="37" fill="hold">
                                <p:stCondLst>
                                  <p:cond delay="3300"/>
                                </p:stCondLst>
                                <p:childTnLst>
                                  <p:par>
                                    <p:cTn id="38" presetID="2" presetClass="entr" presetSubtype="4"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additive="base">
                                            <p:cTn id="40" dur="500" fill="hold"/>
                                            <p:tgtEl>
                                              <p:spTgt spid="120"/>
                                            </p:tgtEl>
                                            <p:attrNameLst>
                                              <p:attrName>ppt_x</p:attrName>
                                            </p:attrNameLst>
                                          </p:cBhvr>
                                          <p:tavLst>
                                            <p:tav tm="0">
                                              <p:val>
                                                <p:strVal val="#ppt_x"/>
                                              </p:val>
                                            </p:tav>
                                            <p:tav tm="100000">
                                              <p:val>
                                                <p:strVal val="#ppt_x"/>
                                              </p:val>
                                            </p:tav>
                                          </p:tavLst>
                                        </p:anim>
                                        <p:anim calcmode="lin" valueType="num">
                                          <p:cBhvr additive="base">
                                            <p:cTn id="41" dur="500" fill="hold"/>
                                            <p:tgtEl>
                                              <p:spTgt spid="120"/>
                                            </p:tgtEl>
                                            <p:attrNameLst>
                                              <p:attrName>ppt_y</p:attrName>
                                            </p:attrNameLst>
                                          </p:cBhvr>
                                          <p:tavLst>
                                            <p:tav tm="0">
                                              <p:val>
                                                <p:strVal val="1+#ppt_h/2"/>
                                              </p:val>
                                            </p:tav>
                                            <p:tav tm="100000">
                                              <p:val>
                                                <p:strVal val="#ppt_y"/>
                                              </p:val>
                                            </p:tav>
                                          </p:tavLst>
                                        </p:anim>
                                      </p:childTnLst>
                                    </p:cTn>
                                  </p:par>
                                </p:childTnLst>
                              </p:cTn>
                            </p:par>
                            <p:par>
                              <p:cTn id="42" fill="hold">
                                <p:stCondLst>
                                  <p:cond delay="3800"/>
                                </p:stCondLst>
                                <p:childTnLst>
                                  <p:par>
                                    <p:cTn id="43" presetID="2" presetClass="entr" presetSubtype="4" fill="hold" nodeType="afterEffect">
                                      <p:stCondLst>
                                        <p:cond delay="0"/>
                                      </p:stCondLst>
                                      <p:childTnLst>
                                        <p:set>
                                          <p:cBhvr>
                                            <p:cTn id="44" dur="1" fill="hold">
                                              <p:stCondLst>
                                                <p:cond delay="0"/>
                                              </p:stCondLst>
                                            </p:cTn>
                                            <p:tgtEl>
                                              <p:spTgt spid="125"/>
                                            </p:tgtEl>
                                            <p:attrNameLst>
                                              <p:attrName>style.visibility</p:attrName>
                                            </p:attrNameLst>
                                          </p:cBhvr>
                                          <p:to>
                                            <p:strVal val="visible"/>
                                          </p:to>
                                        </p:set>
                                        <p:anim calcmode="lin" valueType="num">
                                          <p:cBhvr additive="base">
                                            <p:cTn id="45" dur="500" fill="hold"/>
                                            <p:tgtEl>
                                              <p:spTgt spid="125"/>
                                            </p:tgtEl>
                                            <p:attrNameLst>
                                              <p:attrName>ppt_x</p:attrName>
                                            </p:attrNameLst>
                                          </p:cBhvr>
                                          <p:tavLst>
                                            <p:tav tm="0">
                                              <p:val>
                                                <p:strVal val="#ppt_x"/>
                                              </p:val>
                                            </p:tav>
                                            <p:tav tm="100000">
                                              <p:val>
                                                <p:strVal val="#ppt_x"/>
                                              </p:val>
                                            </p:tav>
                                          </p:tavLst>
                                        </p:anim>
                                        <p:anim calcmode="lin" valueType="num">
                                          <p:cBhvr additive="base">
                                            <p:cTn id="46" dur="500" fill="hold"/>
                                            <p:tgtEl>
                                              <p:spTgt spid="125"/>
                                            </p:tgtEl>
                                            <p:attrNameLst>
                                              <p:attrName>ppt_y</p:attrName>
                                            </p:attrNameLst>
                                          </p:cBhvr>
                                          <p:tavLst>
                                            <p:tav tm="0">
                                              <p:val>
                                                <p:strVal val="1+#ppt_h/2"/>
                                              </p:val>
                                            </p:tav>
                                            <p:tav tm="100000">
                                              <p:val>
                                                <p:strVal val="#ppt_y"/>
                                              </p:val>
                                            </p:tav>
                                          </p:tavLst>
                                        </p:anim>
                                      </p:childTnLst>
                                    </p:cTn>
                                  </p:par>
                                </p:childTnLst>
                              </p:cTn>
                            </p:par>
                            <p:par>
                              <p:cTn id="47" fill="hold">
                                <p:stCondLst>
                                  <p:cond delay="4300"/>
                                </p:stCondLst>
                                <p:childTnLst>
                                  <p:par>
                                    <p:cTn id="48" presetID="2" presetClass="entr" presetSubtype="4"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additive="base">
                                            <p:cTn id="50" dur="1000" fill="hold"/>
                                            <p:tgtEl>
                                              <p:spTgt spid="78"/>
                                            </p:tgtEl>
                                            <p:attrNameLst>
                                              <p:attrName>ppt_x</p:attrName>
                                            </p:attrNameLst>
                                          </p:cBhvr>
                                          <p:tavLst>
                                            <p:tav tm="0">
                                              <p:val>
                                                <p:strVal val="#ppt_x"/>
                                              </p:val>
                                            </p:tav>
                                            <p:tav tm="100000">
                                              <p:val>
                                                <p:strVal val="#ppt_x"/>
                                              </p:val>
                                            </p:tav>
                                          </p:tavLst>
                                        </p:anim>
                                        <p:anim calcmode="lin" valueType="num">
                                          <p:cBhvr additive="base">
                                            <p:cTn id="51" dur="1000" fill="hold"/>
                                            <p:tgtEl>
                                              <p:spTgt spid="78"/>
                                            </p:tgtEl>
                                            <p:attrNameLst>
                                              <p:attrName>ppt_y</p:attrName>
                                            </p:attrNameLst>
                                          </p:cBhvr>
                                          <p:tavLst>
                                            <p:tav tm="0">
                                              <p:val>
                                                <p:strVal val="1+#ppt_h/2"/>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10"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8"/>
                                            </p:tgtEl>
                                            <p:attrNameLst>
                                              <p:attrName>style.visibility</p:attrName>
                                            </p:attrNameLst>
                                          </p:cBhvr>
                                          <p:to>
                                            <p:strVal val="visible"/>
                                          </p:to>
                                        </p:set>
                                        <p:animEffect transition="in" filter="fade">
                                          <p:cBhvr>
                                            <p:cTn id="60" dur="500"/>
                                            <p:tgtEl>
                                              <p:spTgt spid="118"/>
                                            </p:tgtEl>
                                          </p:cBhvr>
                                        </p:animEffect>
                                      </p:childTnLst>
                                    </p:cTn>
                                  </p:par>
                                </p:childTnLst>
                              </p:cTn>
                            </p:par>
                            <p:par>
                              <p:cTn id="61" fill="hold">
                                <p:stCondLst>
                                  <p:cond delay="5300"/>
                                </p:stCondLst>
                                <p:childTnLst>
                                  <p:par>
                                    <p:cTn id="62" presetID="10" presetClass="entr" presetSubtype="0" fill="hold" grpId="0"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1000"/>
                                            <p:tgtEl>
                                              <p:spTgt spid="73"/>
                                            </p:tgtEl>
                                          </p:cBhvr>
                                        </p:animEffect>
                                      </p:childTnLst>
                                    </p:cTn>
                                  </p:par>
                                </p:childTnLst>
                              </p:cTn>
                            </p:par>
                            <p:par>
                              <p:cTn id="65" fill="hold">
                                <p:stCondLst>
                                  <p:cond delay="6300"/>
                                </p:stCondLst>
                                <p:childTnLst>
                                  <p:par>
                                    <p:cTn id="66" presetID="42" presetClass="entr" presetSubtype="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73" grpId="0"/>
          <p:bldP spid="78" grpId="0"/>
          <p:bldP spid="118" grpId="0" animBg="1"/>
          <p:bldP spid="130" grpId="0" animBg="1"/>
          <p:bldP spid="131" grpId="0" animBg="1"/>
          <p:bldP spid="3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FFC678D-8AD9-4079-94C3-B1C7E0AA5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1" y="1100633"/>
            <a:ext cx="2658816" cy="3522591"/>
          </a:xfrm>
          <a:prstGeom prst="rect">
            <a:avLst/>
          </a:prstGeom>
        </p:spPr>
      </p:pic>
      <p:sp>
        <p:nvSpPr>
          <p:cNvPr id="110" name="椭圆 109"/>
          <p:cNvSpPr/>
          <p:nvPr/>
        </p:nvSpPr>
        <p:spPr>
          <a:xfrm>
            <a:off x="3873939" y="1937871"/>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1" name="椭圆 110"/>
          <p:cNvSpPr/>
          <p:nvPr/>
        </p:nvSpPr>
        <p:spPr>
          <a:xfrm>
            <a:off x="3943163" y="2149376"/>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2" name="椭圆 111"/>
          <p:cNvSpPr/>
          <p:nvPr/>
        </p:nvSpPr>
        <p:spPr>
          <a:xfrm>
            <a:off x="4224938" y="1951069"/>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4" name="椭圆 113"/>
          <p:cNvSpPr/>
          <p:nvPr/>
        </p:nvSpPr>
        <p:spPr>
          <a:xfrm>
            <a:off x="4032306" y="2082400"/>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6" name="椭圆 135"/>
          <p:cNvSpPr/>
          <p:nvPr/>
        </p:nvSpPr>
        <p:spPr>
          <a:xfrm>
            <a:off x="4069125" y="1994777"/>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5" name="椭圆 104"/>
          <p:cNvSpPr/>
          <p:nvPr/>
        </p:nvSpPr>
        <p:spPr>
          <a:xfrm>
            <a:off x="5610189" y="1893021"/>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6" name="椭圆 105"/>
          <p:cNvSpPr/>
          <p:nvPr/>
        </p:nvSpPr>
        <p:spPr>
          <a:xfrm>
            <a:off x="5679413" y="2104526"/>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7" name="椭圆 106"/>
          <p:cNvSpPr/>
          <p:nvPr/>
        </p:nvSpPr>
        <p:spPr>
          <a:xfrm>
            <a:off x="5961188" y="1906219"/>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8" name="椭圆 107"/>
          <p:cNvSpPr/>
          <p:nvPr/>
        </p:nvSpPr>
        <p:spPr>
          <a:xfrm>
            <a:off x="5768556" y="2037550"/>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9" name="椭圆 108"/>
          <p:cNvSpPr/>
          <p:nvPr/>
        </p:nvSpPr>
        <p:spPr>
          <a:xfrm>
            <a:off x="5805375" y="1949927"/>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29" name="椭圆 128"/>
          <p:cNvSpPr/>
          <p:nvPr/>
        </p:nvSpPr>
        <p:spPr>
          <a:xfrm>
            <a:off x="7325289" y="1842621"/>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0" name="椭圆 129"/>
          <p:cNvSpPr/>
          <p:nvPr/>
        </p:nvSpPr>
        <p:spPr>
          <a:xfrm>
            <a:off x="7394513" y="2054126"/>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2" name="椭圆 131"/>
          <p:cNvSpPr/>
          <p:nvPr/>
        </p:nvSpPr>
        <p:spPr>
          <a:xfrm>
            <a:off x="7676288" y="1855819"/>
            <a:ext cx="174832" cy="1748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4" name="椭圆 133"/>
          <p:cNvSpPr/>
          <p:nvPr/>
        </p:nvSpPr>
        <p:spPr>
          <a:xfrm>
            <a:off x="7483656" y="1987150"/>
            <a:ext cx="142004" cy="14200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5" name="椭圆 134"/>
          <p:cNvSpPr/>
          <p:nvPr/>
        </p:nvSpPr>
        <p:spPr>
          <a:xfrm>
            <a:off x="7520475" y="1899527"/>
            <a:ext cx="87416" cy="8741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101" name="组合 100"/>
          <p:cNvGrpSpPr/>
          <p:nvPr/>
        </p:nvGrpSpPr>
        <p:grpSpPr>
          <a:xfrm>
            <a:off x="3603181" y="895260"/>
            <a:ext cx="1075755" cy="1075755"/>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4" name="椭圆 10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134820" y="13907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430592" y="103217"/>
            <a:ext cx="1749197"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Our Team</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2179789" y="20526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995024" y="909066"/>
            <a:ext cx="1038470" cy="103847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46" name="组合 45"/>
          <p:cNvGrpSpPr/>
          <p:nvPr/>
        </p:nvGrpSpPr>
        <p:grpSpPr>
          <a:xfrm>
            <a:off x="5308300" y="898702"/>
            <a:ext cx="1075755" cy="1075755"/>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77" name="TextBox 76"/>
          <p:cNvSpPr txBox="1"/>
          <p:nvPr/>
        </p:nvSpPr>
        <p:spPr>
          <a:xfrm>
            <a:off x="3668414" y="2519042"/>
            <a:ext cx="4311270" cy="1962076"/>
          </a:xfrm>
          <a:prstGeom prst="rect">
            <a:avLst/>
          </a:prstGeom>
          <a:noFill/>
        </p:spPr>
        <p:txBody>
          <a:bodyPr wrap="square" lIns="0" tIns="0" rIns="0" bIns="0" rtlCol="0">
            <a:spAutoFit/>
          </a:bodyPr>
          <a:lstStyle/>
          <a:p>
            <a:pPr algn="just">
              <a:lnSpc>
                <a:spcPts val="1400"/>
              </a:lnSpc>
            </a:pPr>
            <a:r>
              <a:rPr lang="en-US" altLang="zh-CN" sz="1050" dirty="0">
                <a:solidFill>
                  <a:schemeClr val="tx1">
                    <a:lumMod val="75000"/>
                    <a:lumOff val="25000"/>
                  </a:schemeClr>
                </a:solidFill>
                <a:latin typeface="微软雅黑" pitchFamily="34" charset="-122"/>
                <a:ea typeface="微软雅黑" pitchFamily="34" charset="-122"/>
              </a:rPr>
              <a:t>We are a team with strong faith, we have been focus on our products for many years.</a:t>
            </a:r>
            <a:endParaRPr lang="en-US" altLang="zh-CN" sz="1050" dirty="0">
              <a:latin typeface="微软雅黑" pitchFamily="34" charset="-122"/>
              <a:ea typeface="微软雅黑" pitchFamily="34" charset="-122"/>
            </a:endParaRPr>
          </a:p>
          <a:p>
            <a:pPr algn="just">
              <a:lnSpc>
                <a:spcPts val="1400"/>
              </a:lnSpc>
            </a:pPr>
            <a:endParaRPr lang="zh-CN" altLang="en-US" sz="1050" dirty="0">
              <a:latin typeface="微软雅黑" pitchFamily="34" charset="-122"/>
              <a:ea typeface="微软雅黑" pitchFamily="34" charset="-122"/>
            </a:endParaRPr>
          </a:p>
          <a:p>
            <a:pPr algn="just">
              <a:lnSpc>
                <a:spcPts val="1400"/>
              </a:lnSpc>
            </a:pPr>
            <a:r>
              <a:rPr lang="en-US" altLang="zh-CN" sz="1050" dirty="0">
                <a:solidFill>
                  <a:schemeClr val="tx1">
                    <a:lumMod val="75000"/>
                    <a:lumOff val="25000"/>
                  </a:schemeClr>
                </a:solidFill>
                <a:latin typeface="微软雅黑" pitchFamily="34" charset="-122"/>
                <a:ea typeface="微软雅黑" pitchFamily="34" charset="-122"/>
              </a:rPr>
              <a:t>We are young, we make our way with passion !</a:t>
            </a:r>
          </a:p>
          <a:p>
            <a:pPr algn="just">
              <a:lnSpc>
                <a:spcPts val="1400"/>
              </a:lnSpc>
            </a:pPr>
            <a:endParaRPr lang="en-US" altLang="zh-CN" sz="1050" dirty="0">
              <a:solidFill>
                <a:schemeClr val="tx1">
                  <a:lumMod val="75000"/>
                  <a:lumOff val="25000"/>
                </a:schemeClr>
              </a:solidFill>
              <a:latin typeface="微软雅黑" pitchFamily="34" charset="-122"/>
              <a:ea typeface="微软雅黑" pitchFamily="34" charset="-122"/>
            </a:endParaRPr>
          </a:p>
          <a:p>
            <a:pPr algn="just">
              <a:lnSpc>
                <a:spcPts val="1400"/>
              </a:lnSpc>
            </a:pPr>
            <a:r>
              <a:rPr lang="en-US" altLang="zh-CN" sz="1050" dirty="0">
                <a:solidFill>
                  <a:schemeClr val="tx1">
                    <a:lumMod val="75000"/>
                    <a:lumOff val="25000"/>
                  </a:schemeClr>
                </a:solidFill>
                <a:latin typeface="微软雅黑" pitchFamily="34" charset="-122"/>
                <a:ea typeface="微软雅黑" pitchFamily="34" charset="-122"/>
              </a:rPr>
              <a:t>We are a team with focus, we believe customer’s satisfaction come from top quality and best service, we did it !</a:t>
            </a:r>
          </a:p>
          <a:p>
            <a:pPr algn="just">
              <a:lnSpc>
                <a:spcPts val="1400"/>
              </a:lnSpc>
            </a:pPr>
            <a:endParaRPr lang="en-US" altLang="zh-CN" sz="1050" dirty="0">
              <a:solidFill>
                <a:schemeClr val="tx1">
                  <a:lumMod val="75000"/>
                  <a:lumOff val="25000"/>
                </a:schemeClr>
              </a:solidFill>
              <a:latin typeface="微软雅黑" pitchFamily="34" charset="-122"/>
              <a:ea typeface="微软雅黑" pitchFamily="34" charset="-122"/>
            </a:endParaRPr>
          </a:p>
          <a:p>
            <a:pPr algn="just">
              <a:lnSpc>
                <a:spcPts val="1400"/>
              </a:lnSpc>
            </a:pPr>
            <a:r>
              <a:rPr lang="en-US" altLang="zh-CN" sz="1050" dirty="0">
                <a:solidFill>
                  <a:schemeClr val="tx1">
                    <a:lumMod val="75000"/>
                    <a:lumOff val="25000"/>
                  </a:schemeClr>
                </a:solidFill>
                <a:latin typeface="微软雅黑" pitchFamily="34" charset="-122"/>
                <a:ea typeface="微软雅黑" pitchFamily="34" charset="-122"/>
              </a:rPr>
              <a:t>We are a team with dream, we come together from all around China to fulfill our dream, to be top enterprise , not biggest one , but best one!</a:t>
            </a:r>
            <a:endParaRPr lang="zh-CN" altLang="en-US" sz="1050" dirty="0">
              <a:latin typeface="微软雅黑" pitchFamily="34" charset="-122"/>
              <a:ea typeface="微软雅黑" pitchFamily="34" charset="-122"/>
            </a:endParaRPr>
          </a:p>
        </p:txBody>
      </p:sp>
      <p:sp>
        <p:nvSpPr>
          <p:cNvPr id="79" name="TextBox 33"/>
          <p:cNvSpPr>
            <a:spLocks noChangeArrowheads="1"/>
          </p:cNvSpPr>
          <p:nvPr/>
        </p:nvSpPr>
        <p:spPr bwMode="auto">
          <a:xfrm>
            <a:off x="3689236" y="1336237"/>
            <a:ext cx="847194" cy="161583"/>
          </a:xfrm>
          <a:prstGeom prst="rect">
            <a:avLst/>
          </a:prstGeom>
          <a:noFill/>
          <a:ln>
            <a:noFill/>
          </a:ln>
        </p:spPr>
        <p:txBody>
          <a:bodyPr wrap="square" lIns="0" tIns="0" rIns="0" bIns="0">
            <a:spAutoFit/>
          </a:bodyPr>
          <a:lstStyle/>
          <a:p>
            <a:pPr algn="ctr"/>
            <a:r>
              <a:rPr lang="en-US" altLang="zh-CN" sz="1050" b="1" dirty="0">
                <a:solidFill>
                  <a:srgbClr val="C00000"/>
                </a:solidFill>
                <a:latin typeface="微软雅黑" pitchFamily="34" charset="-122"/>
                <a:ea typeface="微软雅黑" pitchFamily="34" charset="-122"/>
              </a:rPr>
              <a:t>professional</a:t>
            </a:r>
            <a:endParaRPr lang="zh-CN" altLang="en-US" sz="1050" b="1" dirty="0">
              <a:solidFill>
                <a:srgbClr val="C00000"/>
              </a:solidFill>
              <a:latin typeface="微软雅黑" pitchFamily="34" charset="-122"/>
              <a:ea typeface="微软雅黑" pitchFamily="34" charset="-122"/>
            </a:endParaRPr>
          </a:p>
        </p:txBody>
      </p:sp>
      <p:sp>
        <p:nvSpPr>
          <p:cNvPr id="80" name="TextBox 33"/>
          <p:cNvSpPr>
            <a:spLocks noChangeArrowheads="1"/>
          </p:cNvSpPr>
          <p:nvPr/>
        </p:nvSpPr>
        <p:spPr bwMode="auto">
          <a:xfrm>
            <a:off x="5456110" y="1351739"/>
            <a:ext cx="780133" cy="161583"/>
          </a:xfrm>
          <a:prstGeom prst="rect">
            <a:avLst/>
          </a:prstGeom>
          <a:noFill/>
          <a:ln>
            <a:noFill/>
          </a:ln>
        </p:spPr>
        <p:txBody>
          <a:bodyPr wrap="square" lIns="0" tIns="0" rIns="0" bIns="0">
            <a:spAutoFit/>
          </a:bodyPr>
          <a:lstStyle/>
          <a:p>
            <a:pPr algn="ctr"/>
            <a:r>
              <a:rPr lang="en-US" altLang="zh-CN" sz="1050" b="1" dirty="0">
                <a:solidFill>
                  <a:srgbClr val="C00000"/>
                </a:solidFill>
                <a:latin typeface="微软雅黑" pitchFamily="34" charset="-122"/>
                <a:ea typeface="微软雅黑" pitchFamily="34" charset="-122"/>
              </a:rPr>
              <a:t>young</a:t>
            </a:r>
            <a:endParaRPr lang="zh-CN" altLang="en-US" sz="1050" b="1" dirty="0">
              <a:solidFill>
                <a:srgbClr val="C00000"/>
              </a:solidFill>
              <a:latin typeface="微软雅黑" pitchFamily="34" charset="-122"/>
              <a:ea typeface="微软雅黑" pitchFamily="34" charset="-122"/>
            </a:endParaRPr>
          </a:p>
        </p:txBody>
      </p:sp>
      <p:sp>
        <p:nvSpPr>
          <p:cNvPr id="81" name="TextBox 33"/>
          <p:cNvSpPr>
            <a:spLocks noChangeArrowheads="1"/>
          </p:cNvSpPr>
          <p:nvPr/>
        </p:nvSpPr>
        <p:spPr bwMode="auto">
          <a:xfrm>
            <a:off x="7074216" y="1332172"/>
            <a:ext cx="815425" cy="161583"/>
          </a:xfrm>
          <a:prstGeom prst="rect">
            <a:avLst/>
          </a:prstGeom>
          <a:noFill/>
          <a:ln>
            <a:noFill/>
          </a:ln>
        </p:spPr>
        <p:txBody>
          <a:bodyPr wrap="square" lIns="0" tIns="0" rIns="0" bIns="0">
            <a:spAutoFit/>
          </a:bodyPr>
          <a:lstStyle/>
          <a:p>
            <a:pPr algn="ctr"/>
            <a:r>
              <a:rPr lang="en-US" altLang="zh-CN" sz="1050" b="1" dirty="0">
                <a:solidFill>
                  <a:srgbClr val="C00000"/>
                </a:solidFill>
                <a:latin typeface="微软雅黑" pitchFamily="34" charset="-122"/>
                <a:ea typeface="微软雅黑" pitchFamily="34" charset="-122"/>
              </a:rPr>
              <a:t>dreamful</a:t>
            </a:r>
            <a:endParaRPr lang="zh-CN" altLang="en-US" sz="1050" b="1" dirty="0">
              <a:solidFill>
                <a:srgbClr val="C00000"/>
              </a:solidFill>
              <a:latin typeface="微软雅黑" pitchFamily="34" charset="-122"/>
              <a:ea typeface="微软雅黑" pitchFamily="34" charset="-122"/>
            </a:endParaRPr>
          </a:p>
        </p:txBody>
      </p:sp>
      <p:sp>
        <p:nvSpPr>
          <p:cNvPr id="83" name="斜纹 82"/>
          <p:cNvSpPr/>
          <p:nvPr/>
        </p:nvSpPr>
        <p:spPr>
          <a:xfrm>
            <a:off x="607781" y="1100634"/>
            <a:ext cx="359773" cy="359773"/>
          </a:xfrm>
          <a:prstGeom prst="diagStrip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斜纹 84"/>
          <p:cNvSpPr/>
          <p:nvPr/>
        </p:nvSpPr>
        <p:spPr>
          <a:xfrm rot="10800000">
            <a:off x="2911232" y="4263457"/>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92" name="直接连接符 9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TextBox 137"/>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ustDataLst>
      <p:tags r:id="rId1"/>
    </p:custDataLst>
    <p:extLst>
      <p:ext uri="{BB962C8B-B14F-4D97-AF65-F5344CB8AC3E}">
        <p14:creationId xmlns:p14="http://schemas.microsoft.com/office/powerpoint/2010/main" val="36585933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100"/>
                            </p:stCondLst>
                            <p:childTnLst>
                              <p:par>
                                <p:cTn id="22" presetID="31" presetClass="entr" presetSubtype="0"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 calcmode="lin" valueType="num">
                                      <p:cBhvr>
                                        <p:cTn id="26" dur="500" fill="hold"/>
                                        <p:tgtEl>
                                          <p:spTgt spid="83"/>
                                        </p:tgtEl>
                                        <p:attrNameLst>
                                          <p:attrName>style.rotation</p:attrName>
                                        </p:attrNameLst>
                                      </p:cBhvr>
                                      <p:tavLst>
                                        <p:tav tm="0">
                                          <p:val>
                                            <p:fltVal val="90"/>
                                          </p:val>
                                        </p:tav>
                                        <p:tav tm="100000">
                                          <p:val>
                                            <p:fltVal val="0"/>
                                          </p:val>
                                        </p:tav>
                                      </p:tavLst>
                                    </p:anim>
                                    <p:animEffect transition="in" filter="fade">
                                      <p:cBhvr>
                                        <p:cTn id="27" dur="500"/>
                                        <p:tgtEl>
                                          <p:spTgt spid="83"/>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p:cTn id="30" dur="500" fill="hold"/>
                                        <p:tgtEl>
                                          <p:spTgt spid="85"/>
                                        </p:tgtEl>
                                        <p:attrNameLst>
                                          <p:attrName>ppt_w</p:attrName>
                                        </p:attrNameLst>
                                      </p:cBhvr>
                                      <p:tavLst>
                                        <p:tav tm="0">
                                          <p:val>
                                            <p:fltVal val="0"/>
                                          </p:val>
                                        </p:tav>
                                        <p:tav tm="100000">
                                          <p:val>
                                            <p:strVal val="#ppt_w"/>
                                          </p:val>
                                        </p:tav>
                                      </p:tavLst>
                                    </p:anim>
                                    <p:anim calcmode="lin" valueType="num">
                                      <p:cBhvr>
                                        <p:cTn id="31" dur="500" fill="hold"/>
                                        <p:tgtEl>
                                          <p:spTgt spid="85"/>
                                        </p:tgtEl>
                                        <p:attrNameLst>
                                          <p:attrName>ppt_h</p:attrName>
                                        </p:attrNameLst>
                                      </p:cBhvr>
                                      <p:tavLst>
                                        <p:tav tm="0">
                                          <p:val>
                                            <p:fltVal val="0"/>
                                          </p:val>
                                        </p:tav>
                                        <p:tav tm="100000">
                                          <p:val>
                                            <p:strVal val="#ppt_h"/>
                                          </p:val>
                                        </p:tav>
                                      </p:tavLst>
                                    </p:anim>
                                    <p:anim calcmode="lin" valueType="num">
                                      <p:cBhvr>
                                        <p:cTn id="32" dur="500" fill="hold"/>
                                        <p:tgtEl>
                                          <p:spTgt spid="85"/>
                                        </p:tgtEl>
                                        <p:attrNameLst>
                                          <p:attrName>style.rotation</p:attrName>
                                        </p:attrNameLst>
                                      </p:cBhvr>
                                      <p:tavLst>
                                        <p:tav tm="0">
                                          <p:val>
                                            <p:fltVal val="90"/>
                                          </p:val>
                                        </p:tav>
                                        <p:tav tm="100000">
                                          <p:val>
                                            <p:fltVal val="0"/>
                                          </p:val>
                                        </p:tav>
                                      </p:tavLst>
                                    </p:anim>
                                    <p:animEffect transition="in" filter="fade">
                                      <p:cBhvr>
                                        <p:cTn id="33" dur="500"/>
                                        <p:tgtEl>
                                          <p:spTgt spid="85"/>
                                        </p:tgtEl>
                                      </p:cBhvr>
                                    </p:animEffect>
                                  </p:childTnLst>
                                </p:cTn>
                              </p:par>
                            </p:childTnLst>
                          </p:cTn>
                        </p:par>
                        <p:par>
                          <p:cTn id="34" fill="hold">
                            <p:stCondLst>
                              <p:cond delay="1600"/>
                            </p:stCondLst>
                            <p:childTnLst>
                              <p:par>
                                <p:cTn id="35" presetID="10" presetClass="entr" presetSubtype="0" fill="hold" nodeType="afterEffect">
                                  <p:stCondLst>
                                    <p:cond delay="40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500"/>
                                        <p:tgtEl>
                                          <p:spTgt spid="101"/>
                                        </p:tgtEl>
                                      </p:cBhvr>
                                    </p:animEffect>
                                  </p:childTnLst>
                                </p:cTn>
                              </p:par>
                              <p:par>
                                <p:cTn id="41" presetID="10" presetClass="entr" presetSubtype="0" fill="hold" nodeType="withEffect">
                                  <p:stCondLst>
                                    <p:cond delay="2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22" presetClass="entr" presetSubtype="8" fill="hold"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left)">
                                      <p:cBhvr>
                                        <p:cTn id="46" dur="300"/>
                                        <p:tgtEl>
                                          <p:spTgt spid="92"/>
                                        </p:tgtEl>
                                      </p:cBhvr>
                                    </p:animEffect>
                                  </p:childTnLst>
                                </p:cTn>
                              </p:par>
                              <p:par>
                                <p:cTn id="47" presetID="42" presetClass="entr" presetSubtype="0" fill="hold" grpId="0" nodeType="withEffect">
                                  <p:stCondLst>
                                    <p:cond delay="60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anim calcmode="lin" valueType="num">
                                      <p:cBhvr>
                                        <p:cTn id="50" dur="500" fill="hold"/>
                                        <p:tgtEl>
                                          <p:spTgt spid="79"/>
                                        </p:tgtEl>
                                        <p:attrNameLst>
                                          <p:attrName>ppt_x</p:attrName>
                                        </p:attrNameLst>
                                      </p:cBhvr>
                                      <p:tavLst>
                                        <p:tav tm="0">
                                          <p:val>
                                            <p:strVal val="#ppt_x"/>
                                          </p:val>
                                        </p:tav>
                                        <p:tav tm="100000">
                                          <p:val>
                                            <p:strVal val="#ppt_x"/>
                                          </p:val>
                                        </p:tav>
                                      </p:tavLst>
                                    </p:anim>
                                    <p:anim calcmode="lin" valueType="num">
                                      <p:cBhvr>
                                        <p:cTn id="51" dur="500" fill="hold"/>
                                        <p:tgtEl>
                                          <p:spTgt spid="7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800"/>
                                  </p:stCondLst>
                                  <p:childTnLst>
                                    <p:set>
                                      <p:cBhvr>
                                        <p:cTn id="53" dur="1" fill="hold">
                                          <p:stCondLst>
                                            <p:cond delay="0"/>
                                          </p:stCondLst>
                                        </p:cTn>
                                        <p:tgtEl>
                                          <p:spTgt spid="80"/>
                                        </p:tgtEl>
                                        <p:attrNameLst>
                                          <p:attrName>style.visibility</p:attrName>
                                        </p:attrNameLst>
                                      </p:cBhvr>
                                      <p:to>
                                        <p:strVal val="visible"/>
                                      </p:to>
                                    </p:set>
                                    <p:animEffect transition="in" filter="fade">
                                      <p:cBhvr>
                                        <p:cTn id="54" dur="500"/>
                                        <p:tgtEl>
                                          <p:spTgt spid="80"/>
                                        </p:tgtEl>
                                      </p:cBhvr>
                                    </p:animEffect>
                                    <p:anim calcmode="lin" valueType="num">
                                      <p:cBhvr>
                                        <p:cTn id="55" dur="500" fill="hold"/>
                                        <p:tgtEl>
                                          <p:spTgt spid="80"/>
                                        </p:tgtEl>
                                        <p:attrNameLst>
                                          <p:attrName>ppt_x</p:attrName>
                                        </p:attrNameLst>
                                      </p:cBhvr>
                                      <p:tavLst>
                                        <p:tav tm="0">
                                          <p:val>
                                            <p:strVal val="#ppt_x"/>
                                          </p:val>
                                        </p:tav>
                                        <p:tav tm="100000">
                                          <p:val>
                                            <p:strVal val="#ppt_x"/>
                                          </p:val>
                                        </p:tav>
                                      </p:tavLst>
                                    </p:anim>
                                    <p:anim calcmode="lin" valueType="num">
                                      <p:cBhvr>
                                        <p:cTn id="56" dur="500" fill="hold"/>
                                        <p:tgtEl>
                                          <p:spTgt spid="8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100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anim calcmode="lin" valueType="num">
                                      <p:cBhvr>
                                        <p:cTn id="60" dur="500" fill="hold"/>
                                        <p:tgtEl>
                                          <p:spTgt spid="81"/>
                                        </p:tgtEl>
                                        <p:attrNameLst>
                                          <p:attrName>ppt_x</p:attrName>
                                        </p:attrNameLst>
                                      </p:cBhvr>
                                      <p:tavLst>
                                        <p:tav tm="0">
                                          <p:val>
                                            <p:strVal val="#ppt_x"/>
                                          </p:val>
                                        </p:tav>
                                        <p:tav tm="100000">
                                          <p:val>
                                            <p:strVal val="#ppt_x"/>
                                          </p:val>
                                        </p:tav>
                                      </p:tavLst>
                                    </p:anim>
                                    <p:anim calcmode="lin" valueType="num">
                                      <p:cBhvr>
                                        <p:cTn id="61" dur="500" fill="hold"/>
                                        <p:tgtEl>
                                          <p:spTgt spid="81"/>
                                        </p:tgtEl>
                                        <p:attrNameLst>
                                          <p:attrName>ppt_y</p:attrName>
                                        </p:attrNameLst>
                                      </p:cBhvr>
                                      <p:tavLst>
                                        <p:tav tm="0">
                                          <p:val>
                                            <p:strVal val="#ppt_y+.1"/>
                                          </p:val>
                                        </p:tav>
                                        <p:tav tm="100000">
                                          <p:val>
                                            <p:strVal val="#ppt_y"/>
                                          </p:val>
                                        </p:tav>
                                      </p:tavLst>
                                    </p:anim>
                                  </p:childTnLst>
                                </p:cTn>
                              </p:par>
                            </p:childTnLst>
                          </p:cTn>
                        </p:par>
                        <p:par>
                          <p:cTn id="62" fill="hold">
                            <p:stCondLst>
                              <p:cond delay="3100"/>
                            </p:stCondLst>
                            <p:childTnLst>
                              <p:par>
                                <p:cTn id="63" presetID="2" presetClass="entr" presetSubtype="4" fill="hold" grpId="0" nodeType="afterEffect">
                                  <p:stCondLst>
                                    <p:cond delay="10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ppt_x"/>
                                          </p:val>
                                        </p:tav>
                                        <p:tav tm="100000">
                                          <p:val>
                                            <p:strVal val="#ppt_x"/>
                                          </p:val>
                                        </p:tav>
                                      </p:tavLst>
                                    </p:anim>
                                    <p:anim calcmode="lin" valueType="num">
                                      <p:cBhvr additive="base">
                                        <p:cTn id="66" dur="500" fill="hold"/>
                                        <p:tgtEl>
                                          <p:spTgt spid="1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200"/>
                                  </p:stCondLst>
                                  <p:childTnLst>
                                    <p:set>
                                      <p:cBhvr>
                                        <p:cTn id="68" dur="1" fill="hold">
                                          <p:stCondLst>
                                            <p:cond delay="0"/>
                                          </p:stCondLst>
                                        </p:cTn>
                                        <p:tgtEl>
                                          <p:spTgt spid="130"/>
                                        </p:tgtEl>
                                        <p:attrNameLst>
                                          <p:attrName>style.visibility</p:attrName>
                                        </p:attrNameLst>
                                      </p:cBhvr>
                                      <p:to>
                                        <p:strVal val="visible"/>
                                      </p:to>
                                    </p:set>
                                    <p:anim calcmode="lin" valueType="num">
                                      <p:cBhvr additive="base">
                                        <p:cTn id="69" dur="500" fill="hold"/>
                                        <p:tgtEl>
                                          <p:spTgt spid="130"/>
                                        </p:tgtEl>
                                        <p:attrNameLst>
                                          <p:attrName>ppt_x</p:attrName>
                                        </p:attrNameLst>
                                      </p:cBhvr>
                                      <p:tavLst>
                                        <p:tav tm="0">
                                          <p:val>
                                            <p:strVal val="#ppt_x"/>
                                          </p:val>
                                        </p:tav>
                                        <p:tav tm="100000">
                                          <p:val>
                                            <p:strVal val="#ppt_x"/>
                                          </p:val>
                                        </p:tav>
                                      </p:tavLst>
                                    </p:anim>
                                    <p:anim calcmode="lin" valueType="num">
                                      <p:cBhvr additive="base">
                                        <p:cTn id="70" dur="500" fill="hold"/>
                                        <p:tgtEl>
                                          <p:spTgt spid="13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400"/>
                                  </p:stCondLst>
                                  <p:childTnLst>
                                    <p:set>
                                      <p:cBhvr>
                                        <p:cTn id="72" dur="1" fill="hold">
                                          <p:stCondLst>
                                            <p:cond delay="0"/>
                                          </p:stCondLst>
                                        </p:cTn>
                                        <p:tgtEl>
                                          <p:spTgt spid="132"/>
                                        </p:tgtEl>
                                        <p:attrNameLst>
                                          <p:attrName>style.visibility</p:attrName>
                                        </p:attrNameLst>
                                      </p:cBhvr>
                                      <p:to>
                                        <p:strVal val="visible"/>
                                      </p:to>
                                    </p:set>
                                    <p:anim calcmode="lin" valueType="num">
                                      <p:cBhvr additive="base">
                                        <p:cTn id="73" dur="500" fill="hold"/>
                                        <p:tgtEl>
                                          <p:spTgt spid="132"/>
                                        </p:tgtEl>
                                        <p:attrNameLst>
                                          <p:attrName>ppt_x</p:attrName>
                                        </p:attrNameLst>
                                      </p:cBhvr>
                                      <p:tavLst>
                                        <p:tav tm="0">
                                          <p:val>
                                            <p:strVal val="#ppt_x"/>
                                          </p:val>
                                        </p:tav>
                                        <p:tav tm="100000">
                                          <p:val>
                                            <p:strVal val="#ppt_x"/>
                                          </p:val>
                                        </p:tav>
                                      </p:tavLst>
                                    </p:anim>
                                    <p:anim calcmode="lin" valueType="num">
                                      <p:cBhvr additive="base">
                                        <p:cTn id="74" dur="500" fill="hold"/>
                                        <p:tgtEl>
                                          <p:spTgt spid="13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600"/>
                                  </p:stCondLst>
                                  <p:childTnLst>
                                    <p:set>
                                      <p:cBhvr>
                                        <p:cTn id="76" dur="1" fill="hold">
                                          <p:stCondLst>
                                            <p:cond delay="0"/>
                                          </p:stCondLst>
                                        </p:cTn>
                                        <p:tgtEl>
                                          <p:spTgt spid="134"/>
                                        </p:tgtEl>
                                        <p:attrNameLst>
                                          <p:attrName>style.visibility</p:attrName>
                                        </p:attrNameLst>
                                      </p:cBhvr>
                                      <p:to>
                                        <p:strVal val="visible"/>
                                      </p:to>
                                    </p:set>
                                    <p:anim calcmode="lin" valueType="num">
                                      <p:cBhvr additive="base">
                                        <p:cTn id="77" dur="500" fill="hold"/>
                                        <p:tgtEl>
                                          <p:spTgt spid="134"/>
                                        </p:tgtEl>
                                        <p:attrNameLst>
                                          <p:attrName>ppt_x</p:attrName>
                                        </p:attrNameLst>
                                      </p:cBhvr>
                                      <p:tavLst>
                                        <p:tav tm="0">
                                          <p:val>
                                            <p:strVal val="#ppt_x"/>
                                          </p:val>
                                        </p:tav>
                                        <p:tav tm="100000">
                                          <p:val>
                                            <p:strVal val="#ppt_x"/>
                                          </p:val>
                                        </p:tav>
                                      </p:tavLst>
                                    </p:anim>
                                    <p:anim calcmode="lin" valueType="num">
                                      <p:cBhvr additive="base">
                                        <p:cTn id="78" dur="500" fill="hold"/>
                                        <p:tgtEl>
                                          <p:spTgt spid="13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500"/>
                                  </p:stCondLst>
                                  <p:childTnLst>
                                    <p:set>
                                      <p:cBhvr>
                                        <p:cTn id="80" dur="1" fill="hold">
                                          <p:stCondLst>
                                            <p:cond delay="0"/>
                                          </p:stCondLst>
                                        </p:cTn>
                                        <p:tgtEl>
                                          <p:spTgt spid="135"/>
                                        </p:tgtEl>
                                        <p:attrNameLst>
                                          <p:attrName>style.visibility</p:attrName>
                                        </p:attrNameLst>
                                      </p:cBhvr>
                                      <p:to>
                                        <p:strVal val="visible"/>
                                      </p:to>
                                    </p:set>
                                    <p:anim calcmode="lin" valueType="num">
                                      <p:cBhvr additive="base">
                                        <p:cTn id="81" dur="500" fill="hold"/>
                                        <p:tgtEl>
                                          <p:spTgt spid="135"/>
                                        </p:tgtEl>
                                        <p:attrNameLst>
                                          <p:attrName>ppt_x</p:attrName>
                                        </p:attrNameLst>
                                      </p:cBhvr>
                                      <p:tavLst>
                                        <p:tav tm="0">
                                          <p:val>
                                            <p:strVal val="#ppt_x"/>
                                          </p:val>
                                        </p:tav>
                                        <p:tav tm="100000">
                                          <p:val>
                                            <p:strVal val="#ppt_x"/>
                                          </p:val>
                                        </p:tav>
                                      </p:tavLst>
                                    </p:anim>
                                    <p:anim calcmode="lin" valueType="num">
                                      <p:cBhvr additive="base">
                                        <p:cTn id="82" dur="500" fill="hold"/>
                                        <p:tgtEl>
                                          <p:spTgt spid="13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500"/>
                                  </p:stCondLst>
                                  <p:childTnLst>
                                    <p:set>
                                      <p:cBhvr>
                                        <p:cTn id="84" dur="1" fill="hold">
                                          <p:stCondLst>
                                            <p:cond delay="0"/>
                                          </p:stCondLst>
                                        </p:cTn>
                                        <p:tgtEl>
                                          <p:spTgt spid="105"/>
                                        </p:tgtEl>
                                        <p:attrNameLst>
                                          <p:attrName>style.visibility</p:attrName>
                                        </p:attrNameLst>
                                      </p:cBhvr>
                                      <p:to>
                                        <p:strVal val="visible"/>
                                      </p:to>
                                    </p:set>
                                    <p:anim calcmode="lin" valueType="num">
                                      <p:cBhvr additive="base">
                                        <p:cTn id="85" dur="500" fill="hold"/>
                                        <p:tgtEl>
                                          <p:spTgt spid="105"/>
                                        </p:tgtEl>
                                        <p:attrNameLst>
                                          <p:attrName>ppt_x</p:attrName>
                                        </p:attrNameLst>
                                      </p:cBhvr>
                                      <p:tavLst>
                                        <p:tav tm="0">
                                          <p:val>
                                            <p:strVal val="#ppt_x"/>
                                          </p:val>
                                        </p:tav>
                                        <p:tav tm="100000">
                                          <p:val>
                                            <p:strVal val="#ppt_x"/>
                                          </p:val>
                                        </p:tav>
                                      </p:tavLst>
                                    </p:anim>
                                    <p:anim calcmode="lin" valueType="num">
                                      <p:cBhvr additive="base">
                                        <p:cTn id="86" dur="500" fill="hold"/>
                                        <p:tgtEl>
                                          <p:spTgt spid="10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 calcmode="lin" valueType="num">
                                      <p:cBhvr additive="base">
                                        <p:cTn id="89" dur="500" fill="hold"/>
                                        <p:tgtEl>
                                          <p:spTgt spid="106"/>
                                        </p:tgtEl>
                                        <p:attrNameLst>
                                          <p:attrName>ppt_x</p:attrName>
                                        </p:attrNameLst>
                                      </p:cBhvr>
                                      <p:tavLst>
                                        <p:tav tm="0">
                                          <p:val>
                                            <p:strVal val="#ppt_x"/>
                                          </p:val>
                                        </p:tav>
                                        <p:tav tm="100000">
                                          <p:val>
                                            <p:strVal val="#ppt_x"/>
                                          </p:val>
                                        </p:tav>
                                      </p:tavLst>
                                    </p:anim>
                                    <p:anim calcmode="lin" valueType="num">
                                      <p:cBhvr additive="base">
                                        <p:cTn id="90" dur="500" fill="hold"/>
                                        <p:tgtEl>
                                          <p:spTgt spid="10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100"/>
                                  </p:stCondLst>
                                  <p:childTnLst>
                                    <p:set>
                                      <p:cBhvr>
                                        <p:cTn id="92" dur="1" fill="hold">
                                          <p:stCondLst>
                                            <p:cond delay="0"/>
                                          </p:stCondLst>
                                        </p:cTn>
                                        <p:tgtEl>
                                          <p:spTgt spid="107"/>
                                        </p:tgtEl>
                                        <p:attrNameLst>
                                          <p:attrName>style.visibility</p:attrName>
                                        </p:attrNameLst>
                                      </p:cBhvr>
                                      <p:to>
                                        <p:strVal val="visible"/>
                                      </p:to>
                                    </p:set>
                                    <p:anim calcmode="lin" valueType="num">
                                      <p:cBhvr additive="base">
                                        <p:cTn id="93" dur="500" fill="hold"/>
                                        <p:tgtEl>
                                          <p:spTgt spid="107"/>
                                        </p:tgtEl>
                                        <p:attrNameLst>
                                          <p:attrName>ppt_x</p:attrName>
                                        </p:attrNameLst>
                                      </p:cBhvr>
                                      <p:tavLst>
                                        <p:tav tm="0">
                                          <p:val>
                                            <p:strVal val="#ppt_x"/>
                                          </p:val>
                                        </p:tav>
                                        <p:tav tm="100000">
                                          <p:val>
                                            <p:strVal val="#ppt_x"/>
                                          </p:val>
                                        </p:tav>
                                      </p:tavLst>
                                    </p:anim>
                                    <p:anim calcmode="lin" valueType="num">
                                      <p:cBhvr additive="base">
                                        <p:cTn id="94" dur="500" fill="hold"/>
                                        <p:tgtEl>
                                          <p:spTgt spid="10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300"/>
                                  </p:stCondLst>
                                  <p:childTnLst>
                                    <p:set>
                                      <p:cBhvr>
                                        <p:cTn id="96" dur="1" fill="hold">
                                          <p:stCondLst>
                                            <p:cond delay="0"/>
                                          </p:stCondLst>
                                        </p:cTn>
                                        <p:tgtEl>
                                          <p:spTgt spid="108"/>
                                        </p:tgtEl>
                                        <p:attrNameLst>
                                          <p:attrName>style.visibility</p:attrName>
                                        </p:attrNameLst>
                                      </p:cBhvr>
                                      <p:to>
                                        <p:strVal val="visible"/>
                                      </p:to>
                                    </p:set>
                                    <p:anim calcmode="lin" valueType="num">
                                      <p:cBhvr additive="base">
                                        <p:cTn id="97" dur="500" fill="hold"/>
                                        <p:tgtEl>
                                          <p:spTgt spid="108"/>
                                        </p:tgtEl>
                                        <p:attrNameLst>
                                          <p:attrName>ppt_x</p:attrName>
                                        </p:attrNameLst>
                                      </p:cBhvr>
                                      <p:tavLst>
                                        <p:tav tm="0">
                                          <p:val>
                                            <p:strVal val="#ppt_x"/>
                                          </p:val>
                                        </p:tav>
                                        <p:tav tm="100000">
                                          <p:val>
                                            <p:strVal val="#ppt_x"/>
                                          </p:val>
                                        </p:tav>
                                      </p:tavLst>
                                    </p:anim>
                                    <p:anim calcmode="lin" valueType="num">
                                      <p:cBhvr additive="base">
                                        <p:cTn id="98" dur="500" fill="hold"/>
                                        <p:tgtEl>
                                          <p:spTgt spid="10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500"/>
                                  </p:stCondLst>
                                  <p:childTnLst>
                                    <p:set>
                                      <p:cBhvr>
                                        <p:cTn id="100" dur="1" fill="hold">
                                          <p:stCondLst>
                                            <p:cond delay="0"/>
                                          </p:stCondLst>
                                        </p:cTn>
                                        <p:tgtEl>
                                          <p:spTgt spid="109"/>
                                        </p:tgtEl>
                                        <p:attrNameLst>
                                          <p:attrName>style.visibility</p:attrName>
                                        </p:attrNameLst>
                                      </p:cBhvr>
                                      <p:to>
                                        <p:strVal val="visible"/>
                                      </p:to>
                                    </p:set>
                                    <p:anim calcmode="lin" valueType="num">
                                      <p:cBhvr additive="base">
                                        <p:cTn id="101" dur="500" fill="hold"/>
                                        <p:tgtEl>
                                          <p:spTgt spid="109"/>
                                        </p:tgtEl>
                                        <p:attrNameLst>
                                          <p:attrName>ppt_x</p:attrName>
                                        </p:attrNameLst>
                                      </p:cBhvr>
                                      <p:tavLst>
                                        <p:tav tm="0">
                                          <p:val>
                                            <p:strVal val="#ppt_x"/>
                                          </p:val>
                                        </p:tav>
                                        <p:tav tm="100000">
                                          <p:val>
                                            <p:strVal val="#ppt_x"/>
                                          </p:val>
                                        </p:tav>
                                      </p:tavLst>
                                    </p:anim>
                                    <p:anim calcmode="lin" valueType="num">
                                      <p:cBhvr additive="base">
                                        <p:cTn id="102" dur="500" fill="hold"/>
                                        <p:tgtEl>
                                          <p:spTgt spid="10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500"/>
                                  </p:stCondLst>
                                  <p:childTnLst>
                                    <p:set>
                                      <p:cBhvr>
                                        <p:cTn id="104" dur="1" fill="hold">
                                          <p:stCondLst>
                                            <p:cond delay="0"/>
                                          </p:stCondLst>
                                        </p:cTn>
                                        <p:tgtEl>
                                          <p:spTgt spid="110"/>
                                        </p:tgtEl>
                                        <p:attrNameLst>
                                          <p:attrName>style.visibility</p:attrName>
                                        </p:attrNameLst>
                                      </p:cBhvr>
                                      <p:to>
                                        <p:strVal val="visible"/>
                                      </p:to>
                                    </p:set>
                                    <p:anim calcmode="lin" valueType="num">
                                      <p:cBhvr additive="base">
                                        <p:cTn id="105" dur="500" fill="hold"/>
                                        <p:tgtEl>
                                          <p:spTgt spid="110"/>
                                        </p:tgtEl>
                                        <p:attrNameLst>
                                          <p:attrName>ppt_x</p:attrName>
                                        </p:attrNameLst>
                                      </p:cBhvr>
                                      <p:tavLst>
                                        <p:tav tm="0">
                                          <p:val>
                                            <p:strVal val="#ppt_x"/>
                                          </p:val>
                                        </p:tav>
                                        <p:tav tm="100000">
                                          <p:val>
                                            <p:strVal val="#ppt_x"/>
                                          </p:val>
                                        </p:tav>
                                      </p:tavLst>
                                    </p:anim>
                                    <p:anim calcmode="lin" valueType="num">
                                      <p:cBhvr additive="base">
                                        <p:cTn id="106" dur="500" fill="hold"/>
                                        <p:tgtEl>
                                          <p:spTgt spid="11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11"/>
                                        </p:tgtEl>
                                        <p:attrNameLst>
                                          <p:attrName>style.visibility</p:attrName>
                                        </p:attrNameLst>
                                      </p:cBhvr>
                                      <p:to>
                                        <p:strVal val="visible"/>
                                      </p:to>
                                    </p:set>
                                    <p:anim calcmode="lin" valueType="num">
                                      <p:cBhvr additive="base">
                                        <p:cTn id="109" dur="500" fill="hold"/>
                                        <p:tgtEl>
                                          <p:spTgt spid="111"/>
                                        </p:tgtEl>
                                        <p:attrNameLst>
                                          <p:attrName>ppt_x</p:attrName>
                                        </p:attrNameLst>
                                      </p:cBhvr>
                                      <p:tavLst>
                                        <p:tav tm="0">
                                          <p:val>
                                            <p:strVal val="#ppt_x"/>
                                          </p:val>
                                        </p:tav>
                                        <p:tav tm="100000">
                                          <p:val>
                                            <p:strVal val="#ppt_x"/>
                                          </p:val>
                                        </p:tav>
                                      </p:tavLst>
                                    </p:anim>
                                    <p:anim calcmode="lin" valueType="num">
                                      <p:cBhvr additive="base">
                                        <p:cTn id="110" dur="500" fill="hold"/>
                                        <p:tgtEl>
                                          <p:spTgt spid="11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100"/>
                                  </p:stCondLst>
                                  <p:childTnLst>
                                    <p:set>
                                      <p:cBhvr>
                                        <p:cTn id="112" dur="1" fill="hold">
                                          <p:stCondLst>
                                            <p:cond delay="0"/>
                                          </p:stCondLst>
                                        </p:cTn>
                                        <p:tgtEl>
                                          <p:spTgt spid="112"/>
                                        </p:tgtEl>
                                        <p:attrNameLst>
                                          <p:attrName>style.visibility</p:attrName>
                                        </p:attrNameLst>
                                      </p:cBhvr>
                                      <p:to>
                                        <p:strVal val="visible"/>
                                      </p:to>
                                    </p:set>
                                    <p:anim calcmode="lin" valueType="num">
                                      <p:cBhvr additive="base">
                                        <p:cTn id="113" dur="500" fill="hold"/>
                                        <p:tgtEl>
                                          <p:spTgt spid="112"/>
                                        </p:tgtEl>
                                        <p:attrNameLst>
                                          <p:attrName>ppt_x</p:attrName>
                                        </p:attrNameLst>
                                      </p:cBhvr>
                                      <p:tavLst>
                                        <p:tav tm="0">
                                          <p:val>
                                            <p:strVal val="#ppt_x"/>
                                          </p:val>
                                        </p:tav>
                                        <p:tav tm="100000">
                                          <p:val>
                                            <p:strVal val="#ppt_x"/>
                                          </p:val>
                                        </p:tav>
                                      </p:tavLst>
                                    </p:anim>
                                    <p:anim calcmode="lin" valueType="num">
                                      <p:cBhvr additive="base">
                                        <p:cTn id="114" dur="500" fill="hold"/>
                                        <p:tgtEl>
                                          <p:spTgt spid="11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300"/>
                                  </p:stCondLst>
                                  <p:childTnLst>
                                    <p:set>
                                      <p:cBhvr>
                                        <p:cTn id="116" dur="1" fill="hold">
                                          <p:stCondLst>
                                            <p:cond delay="0"/>
                                          </p:stCondLst>
                                        </p:cTn>
                                        <p:tgtEl>
                                          <p:spTgt spid="114"/>
                                        </p:tgtEl>
                                        <p:attrNameLst>
                                          <p:attrName>style.visibility</p:attrName>
                                        </p:attrNameLst>
                                      </p:cBhvr>
                                      <p:to>
                                        <p:strVal val="visible"/>
                                      </p:to>
                                    </p:set>
                                    <p:anim calcmode="lin" valueType="num">
                                      <p:cBhvr additive="base">
                                        <p:cTn id="117" dur="500" fill="hold"/>
                                        <p:tgtEl>
                                          <p:spTgt spid="114"/>
                                        </p:tgtEl>
                                        <p:attrNameLst>
                                          <p:attrName>ppt_x</p:attrName>
                                        </p:attrNameLst>
                                      </p:cBhvr>
                                      <p:tavLst>
                                        <p:tav tm="0">
                                          <p:val>
                                            <p:strVal val="#ppt_x"/>
                                          </p:val>
                                        </p:tav>
                                        <p:tav tm="100000">
                                          <p:val>
                                            <p:strVal val="#ppt_x"/>
                                          </p:val>
                                        </p:tav>
                                      </p:tavLst>
                                    </p:anim>
                                    <p:anim calcmode="lin" valueType="num">
                                      <p:cBhvr additive="base">
                                        <p:cTn id="118" dur="500" fill="hold"/>
                                        <p:tgtEl>
                                          <p:spTgt spid="114"/>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500"/>
                                  </p:stCondLst>
                                  <p:childTnLst>
                                    <p:set>
                                      <p:cBhvr>
                                        <p:cTn id="120" dur="1" fill="hold">
                                          <p:stCondLst>
                                            <p:cond delay="0"/>
                                          </p:stCondLst>
                                        </p:cTn>
                                        <p:tgtEl>
                                          <p:spTgt spid="136"/>
                                        </p:tgtEl>
                                        <p:attrNameLst>
                                          <p:attrName>style.visibility</p:attrName>
                                        </p:attrNameLst>
                                      </p:cBhvr>
                                      <p:to>
                                        <p:strVal val="visible"/>
                                      </p:to>
                                    </p:set>
                                    <p:anim calcmode="lin" valueType="num">
                                      <p:cBhvr additive="base">
                                        <p:cTn id="121" dur="500" fill="hold"/>
                                        <p:tgtEl>
                                          <p:spTgt spid="136"/>
                                        </p:tgtEl>
                                        <p:attrNameLst>
                                          <p:attrName>ppt_x</p:attrName>
                                        </p:attrNameLst>
                                      </p:cBhvr>
                                      <p:tavLst>
                                        <p:tav tm="0">
                                          <p:val>
                                            <p:strVal val="#ppt_x"/>
                                          </p:val>
                                        </p:tav>
                                        <p:tav tm="100000">
                                          <p:val>
                                            <p:strVal val="#ppt_x"/>
                                          </p:val>
                                        </p:tav>
                                      </p:tavLst>
                                    </p:anim>
                                    <p:anim calcmode="lin" valueType="num">
                                      <p:cBhvr additive="base">
                                        <p:cTn id="122" dur="500" fill="hold"/>
                                        <p:tgtEl>
                                          <p:spTgt spid="136"/>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2" fill="hold" grpId="0" nodeType="afterEffect">
                                  <p:stCondLst>
                                    <p:cond delay="0"/>
                                  </p:stCondLst>
                                  <p:childTnLst>
                                    <p:set>
                                      <p:cBhvr>
                                        <p:cTn id="125" dur="1" fill="hold">
                                          <p:stCondLst>
                                            <p:cond delay="0"/>
                                          </p:stCondLst>
                                        </p:cTn>
                                        <p:tgtEl>
                                          <p:spTgt spid="77">
                                            <p:txEl>
                                              <p:pRg st="0" end="0"/>
                                            </p:txEl>
                                          </p:spTgt>
                                        </p:tgtEl>
                                        <p:attrNameLst>
                                          <p:attrName>style.visibility</p:attrName>
                                        </p:attrNameLst>
                                      </p:cBhvr>
                                      <p:to>
                                        <p:strVal val="visible"/>
                                      </p:to>
                                    </p:set>
                                    <p:anim calcmode="lin" valueType="num">
                                      <p:cBhvr additive="base">
                                        <p:cTn id="126" dur="5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2" fill="hold" grpId="0" nodeType="clickEffect">
                                  <p:stCondLst>
                                    <p:cond delay="0"/>
                                  </p:stCondLst>
                                  <p:childTnLst>
                                    <p:set>
                                      <p:cBhvr>
                                        <p:cTn id="131" dur="1" fill="hold">
                                          <p:stCondLst>
                                            <p:cond delay="0"/>
                                          </p:stCondLst>
                                        </p:cTn>
                                        <p:tgtEl>
                                          <p:spTgt spid="77">
                                            <p:txEl>
                                              <p:pRg st="2" end="2"/>
                                            </p:txEl>
                                          </p:spTgt>
                                        </p:tgtEl>
                                        <p:attrNameLst>
                                          <p:attrName>style.visibility</p:attrName>
                                        </p:attrNameLst>
                                      </p:cBhvr>
                                      <p:to>
                                        <p:strVal val="visible"/>
                                      </p:to>
                                    </p:set>
                                    <p:anim calcmode="lin" valueType="num">
                                      <p:cBhvr additive="base">
                                        <p:cTn id="132" dur="500" fill="hold"/>
                                        <p:tgtEl>
                                          <p:spTgt spid="77">
                                            <p:txEl>
                                              <p:pRg st="2" end="2"/>
                                            </p:tx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2" fill="hold" grpId="0" nodeType="clickEffect">
                                  <p:stCondLst>
                                    <p:cond delay="0"/>
                                  </p:stCondLst>
                                  <p:childTnLst>
                                    <p:set>
                                      <p:cBhvr>
                                        <p:cTn id="137" dur="1" fill="hold">
                                          <p:stCondLst>
                                            <p:cond delay="0"/>
                                          </p:stCondLst>
                                        </p:cTn>
                                        <p:tgtEl>
                                          <p:spTgt spid="77">
                                            <p:txEl>
                                              <p:pRg st="4" end="4"/>
                                            </p:txEl>
                                          </p:spTgt>
                                        </p:tgtEl>
                                        <p:attrNameLst>
                                          <p:attrName>style.visibility</p:attrName>
                                        </p:attrNameLst>
                                      </p:cBhvr>
                                      <p:to>
                                        <p:strVal val="visible"/>
                                      </p:to>
                                    </p:set>
                                    <p:anim calcmode="lin" valueType="num">
                                      <p:cBhvr additive="base">
                                        <p:cTn id="138" dur="500" fill="hold"/>
                                        <p:tgtEl>
                                          <p:spTgt spid="77">
                                            <p:txEl>
                                              <p:pRg st="4" end="4"/>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2" fill="hold" grpId="0" nodeType="clickEffect">
                                  <p:stCondLst>
                                    <p:cond delay="0"/>
                                  </p:stCondLst>
                                  <p:childTnLst>
                                    <p:set>
                                      <p:cBhvr>
                                        <p:cTn id="143" dur="1" fill="hold">
                                          <p:stCondLst>
                                            <p:cond delay="0"/>
                                          </p:stCondLst>
                                        </p:cTn>
                                        <p:tgtEl>
                                          <p:spTgt spid="77">
                                            <p:txEl>
                                              <p:pRg st="6" end="6"/>
                                            </p:txEl>
                                          </p:spTgt>
                                        </p:tgtEl>
                                        <p:attrNameLst>
                                          <p:attrName>style.visibility</p:attrName>
                                        </p:attrNameLst>
                                      </p:cBhvr>
                                      <p:to>
                                        <p:strVal val="visible"/>
                                      </p:to>
                                    </p:set>
                                    <p:anim calcmode="lin" valueType="num">
                                      <p:cBhvr additive="base">
                                        <p:cTn id="144" dur="500" fill="hold"/>
                                        <p:tgtEl>
                                          <p:spTgt spid="77">
                                            <p:txEl>
                                              <p:pRg st="6" end="6"/>
                                            </p:txEl>
                                          </p:spTgt>
                                        </p:tgtEl>
                                        <p:attrNameLst>
                                          <p:attrName>ppt_x</p:attrName>
                                        </p:attrNameLst>
                                      </p:cBhvr>
                                      <p:tavLst>
                                        <p:tav tm="0">
                                          <p:val>
                                            <p:strVal val="1+#ppt_w/2"/>
                                          </p:val>
                                        </p:tav>
                                        <p:tav tm="100000">
                                          <p:val>
                                            <p:strVal val="#ppt_x"/>
                                          </p:val>
                                        </p:tav>
                                      </p:tavLst>
                                    </p:anim>
                                    <p:anim calcmode="lin" valueType="num">
                                      <p:cBhvr additive="base">
                                        <p:cTn id="145" dur="500" fill="hold"/>
                                        <p:tgtEl>
                                          <p:spTgt spid="7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4" grpId="0" animBg="1"/>
      <p:bldP spid="136" grpId="0" animBg="1"/>
      <p:bldP spid="105" grpId="0" animBg="1"/>
      <p:bldP spid="106" grpId="0" animBg="1"/>
      <p:bldP spid="107" grpId="0" animBg="1"/>
      <p:bldP spid="108" grpId="0" animBg="1"/>
      <p:bldP spid="109" grpId="0" animBg="1"/>
      <p:bldP spid="129" grpId="0" animBg="1"/>
      <p:bldP spid="130" grpId="0" animBg="1"/>
      <p:bldP spid="132" grpId="0" animBg="1"/>
      <p:bldP spid="134" grpId="0" animBg="1"/>
      <p:bldP spid="135" grpId="0" animBg="1"/>
      <p:bldP spid="103" grpId="0" animBg="1"/>
      <p:bldP spid="94" grpId="0"/>
      <p:bldP spid="77" grpId="0" uiExpand="1" build="p"/>
      <p:bldP spid="79" grpId="0"/>
      <p:bldP spid="80" grpId="0"/>
      <p:bldP spid="81" grpId="0"/>
      <p:bldP spid="83"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3602635" y="2785751"/>
            <a:ext cx="938853" cy="748610"/>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white"/>
                </a:solidFill>
              </a:rPr>
              <a:t>LDPE Zip Lock Bags</a:t>
            </a:r>
            <a:endParaRPr lang="zh-CN" altLang="en-US" sz="1200" dirty="0">
              <a:solidFill>
                <a:prstClr val="white"/>
              </a:solidFill>
            </a:endParaRPr>
          </a:p>
        </p:txBody>
      </p:sp>
      <p:sp>
        <p:nvSpPr>
          <p:cNvPr id="44" name="圆角矩形 43"/>
          <p:cNvSpPr/>
          <p:nvPr/>
        </p:nvSpPr>
        <p:spPr>
          <a:xfrm>
            <a:off x="4518903" y="2001387"/>
            <a:ext cx="3390182" cy="248671"/>
          </a:xfrm>
          <a:prstGeom prst="roundRect">
            <a:avLst>
              <a:gd name="adj" fmla="val 7843"/>
            </a:avLst>
          </a:prstGeom>
          <a:solidFill>
            <a:srgbClr val="C00000"/>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latin typeface="方正兰亭粗黑_GBK" panose="02000000000000000000" pitchFamily="2" charset="-122"/>
              <a:ea typeface="方正兰亭粗黑_GBK" panose="02000000000000000000" pitchFamily="2" charset="-122"/>
            </a:endParaRPr>
          </a:p>
        </p:txBody>
      </p:sp>
      <p:grpSp>
        <p:nvGrpSpPr>
          <p:cNvPr id="52" name="组合 51"/>
          <p:cNvGrpSpPr/>
          <p:nvPr/>
        </p:nvGrpSpPr>
        <p:grpSpPr>
          <a:xfrm>
            <a:off x="4257352" y="2360801"/>
            <a:ext cx="4267448" cy="280987"/>
            <a:chOff x="1768475" y="1989139"/>
            <a:chExt cx="1820863" cy="280987"/>
          </a:xfrm>
        </p:grpSpPr>
        <p:sp>
          <p:nvSpPr>
            <p:cNvPr id="53" name="Line 364"/>
            <p:cNvSpPr>
              <a:spLocks noChangeShapeType="1"/>
            </p:cNvSpPr>
            <p:nvPr/>
          </p:nvSpPr>
          <p:spPr bwMode="auto">
            <a:xfrm>
              <a:off x="2579688" y="1989139"/>
              <a:ext cx="0" cy="139699"/>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Line 367"/>
            <p:cNvSpPr>
              <a:spLocks noChangeShapeType="1"/>
            </p:cNvSpPr>
            <p:nvPr/>
          </p:nvSpPr>
          <p:spPr bwMode="auto">
            <a:xfrm>
              <a:off x="1768475" y="2128838"/>
              <a:ext cx="1816100" cy="0"/>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5" name="Line 368"/>
            <p:cNvSpPr>
              <a:spLocks noChangeShapeType="1"/>
            </p:cNvSpPr>
            <p:nvPr/>
          </p:nvSpPr>
          <p:spPr bwMode="auto">
            <a:xfrm>
              <a:off x="1768475"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Line 369"/>
            <p:cNvSpPr>
              <a:spLocks noChangeShapeType="1"/>
            </p:cNvSpPr>
            <p:nvPr/>
          </p:nvSpPr>
          <p:spPr bwMode="auto">
            <a:xfrm>
              <a:off x="2227263"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Line 370"/>
            <p:cNvSpPr>
              <a:spLocks noChangeShapeType="1"/>
            </p:cNvSpPr>
            <p:nvPr/>
          </p:nvSpPr>
          <p:spPr bwMode="auto">
            <a:xfrm>
              <a:off x="290988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Line 371"/>
            <p:cNvSpPr>
              <a:spLocks noChangeShapeType="1"/>
            </p:cNvSpPr>
            <p:nvPr/>
          </p:nvSpPr>
          <p:spPr bwMode="auto">
            <a:xfrm>
              <a:off x="3589338" y="2128838"/>
              <a:ext cx="0" cy="141288"/>
            </a:xfrm>
            <a:prstGeom prst="line">
              <a:avLst/>
            </a:prstGeom>
            <a:noFill/>
            <a:ln w="5" cap="flat">
              <a:solidFill>
                <a:srgbClr val="2421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8" name="Rectangle 429"/>
          <p:cNvSpPr>
            <a:spLocks noChangeArrowheads="1"/>
          </p:cNvSpPr>
          <p:nvPr/>
        </p:nvSpPr>
        <p:spPr bwMode="auto">
          <a:xfrm flipH="1">
            <a:off x="4547599" y="2038809"/>
            <a:ext cx="3401348" cy="169277"/>
          </a:xfrm>
          <a:prstGeom prst="rect">
            <a:avLst/>
          </a:prstGeom>
          <a:noFill/>
          <a:ln>
            <a:noFill/>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zh-CN" sz="1100" dirty="0">
                <a:solidFill>
                  <a:srgbClr val="FFFFFF"/>
                </a:solidFill>
                <a:latin typeface="微软雅黑" pitchFamily="34" charset="-122"/>
                <a:ea typeface="微软雅黑" pitchFamily="34" charset="-122"/>
                <a:cs typeface="宋体" pitchFamily="2" charset="-122"/>
              </a:rPr>
              <a:t>TAIZHOU WILDPACKAGING CO.,LTD.</a:t>
            </a:r>
            <a:endParaRPr kumimoji="0" lang="zh-CN"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160" name="矩形 159"/>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1" name="直接连接符 16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2" name="椭圆 161"/>
          <p:cNvSpPr/>
          <p:nvPr/>
        </p:nvSpPr>
        <p:spPr>
          <a:xfrm>
            <a:off x="74532" y="13907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TextBox 162"/>
          <p:cNvSpPr txBox="1"/>
          <p:nvPr/>
        </p:nvSpPr>
        <p:spPr>
          <a:xfrm>
            <a:off x="336609" y="103217"/>
            <a:ext cx="1749197" cy="400110"/>
          </a:xfrm>
          <a:prstGeom prst="rect">
            <a:avLst/>
          </a:prstGeom>
          <a:noFill/>
        </p:spPr>
        <p:txBody>
          <a:bodyPr wrap="none" rtlCol="0">
            <a:spAutoFit/>
          </a:bodyPr>
          <a:lstStyle/>
          <a:p>
            <a:r>
              <a:rPr lang="en-US" altLang="zh-CN" sz="2000" spc="300" dirty="0" err="1">
                <a:latin typeface="方正兰亭细黑_GBK" pitchFamily="2" charset="-122"/>
                <a:ea typeface="方正兰亭细黑_GBK" pitchFamily="2" charset="-122"/>
              </a:rPr>
              <a:t>instuction</a:t>
            </a:r>
            <a:endParaRPr lang="zh-CN" altLang="en-US" sz="2000" spc="300" dirty="0">
              <a:latin typeface="方正兰亭细黑_GBK" pitchFamily="2" charset="-122"/>
              <a:ea typeface="方正兰亭细黑_GBK" pitchFamily="2" charset="-122"/>
            </a:endParaRPr>
          </a:p>
        </p:txBody>
      </p:sp>
      <p:cxnSp>
        <p:nvCxnSpPr>
          <p:cNvPr id="165" name="直接连接符 164"/>
          <p:cNvCxnSpPr/>
          <p:nvPr/>
        </p:nvCxnSpPr>
        <p:spPr>
          <a:xfrm>
            <a:off x="2034462" y="20526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166" name="圆角矩形 39">
            <a:extLst>
              <a:ext uri="{FF2B5EF4-FFF2-40B4-BE49-F238E27FC236}">
                <a16:creationId xmlns:a16="http://schemas.microsoft.com/office/drawing/2014/main" id="{3CCF403D-0C41-4259-B6D5-D2F192BFBFB4}"/>
              </a:ext>
            </a:extLst>
          </p:cNvPr>
          <p:cNvSpPr/>
          <p:nvPr/>
        </p:nvSpPr>
        <p:spPr>
          <a:xfrm>
            <a:off x="5019173" y="2814418"/>
            <a:ext cx="938853" cy="748610"/>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white"/>
                </a:solidFill>
              </a:rPr>
              <a:t>LDPE Slider Zipper Bags</a:t>
            </a:r>
            <a:endParaRPr lang="zh-CN" altLang="en-US" sz="1200" dirty="0">
              <a:solidFill>
                <a:prstClr val="white"/>
              </a:solidFill>
            </a:endParaRPr>
          </a:p>
        </p:txBody>
      </p:sp>
      <p:sp>
        <p:nvSpPr>
          <p:cNvPr id="167" name="圆角矩形 39">
            <a:extLst>
              <a:ext uri="{FF2B5EF4-FFF2-40B4-BE49-F238E27FC236}">
                <a16:creationId xmlns:a16="http://schemas.microsoft.com/office/drawing/2014/main" id="{C4C7DCDE-1B24-4B44-9AB1-0D44D4B5379F}"/>
              </a:ext>
            </a:extLst>
          </p:cNvPr>
          <p:cNvSpPr/>
          <p:nvPr/>
        </p:nvSpPr>
        <p:spPr>
          <a:xfrm>
            <a:off x="6435711" y="2780772"/>
            <a:ext cx="938853" cy="748610"/>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white"/>
                </a:solidFill>
              </a:rPr>
              <a:t>CPE Slider zipper bags</a:t>
            </a:r>
            <a:endParaRPr lang="zh-CN" altLang="en-US" sz="1200" dirty="0">
              <a:solidFill>
                <a:prstClr val="white"/>
              </a:solidFill>
            </a:endParaRPr>
          </a:p>
        </p:txBody>
      </p:sp>
      <p:sp>
        <p:nvSpPr>
          <p:cNvPr id="170" name="圆角矩形 39">
            <a:extLst>
              <a:ext uri="{FF2B5EF4-FFF2-40B4-BE49-F238E27FC236}">
                <a16:creationId xmlns:a16="http://schemas.microsoft.com/office/drawing/2014/main" id="{F12E7118-C089-41CA-9ABE-B71571BF3B86}"/>
              </a:ext>
            </a:extLst>
          </p:cNvPr>
          <p:cNvSpPr/>
          <p:nvPr/>
        </p:nvSpPr>
        <p:spPr>
          <a:xfrm>
            <a:off x="7699833" y="2790036"/>
            <a:ext cx="1148106" cy="748610"/>
          </a:xfrm>
          <a:prstGeom prst="roundRect">
            <a:avLst>
              <a:gd name="adj" fmla="val 7843"/>
            </a:avLst>
          </a:prstGeom>
          <a:solidFill>
            <a:schemeClr val="tx1">
              <a:lumMod val="65000"/>
              <a:lumOff val="35000"/>
            </a:schemeClr>
          </a:solidFill>
          <a:ln w="28575">
            <a:gradFill flip="none" rotWithShape="1">
              <a:gsLst>
                <a:gs pos="0">
                  <a:schemeClr val="bg1"/>
                </a:gs>
                <a:gs pos="100000">
                  <a:schemeClr val="bg1">
                    <a:lumMod val="85000"/>
                  </a:schemeClr>
                </a:gs>
              </a:gsLst>
              <a:lin ang="2700000" scaled="1"/>
              <a:tileRect/>
            </a:gradFill>
          </a:ln>
          <a:effectLst>
            <a:outerShdw blurRad="482600" dist="1397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prstClr val="white"/>
                </a:solidFill>
              </a:rPr>
              <a:t>LDPE Tie Handle Bags In Roll</a:t>
            </a:r>
            <a:endParaRPr lang="zh-CN" altLang="en-US" sz="1200" dirty="0">
              <a:solidFill>
                <a:prstClr val="white"/>
              </a:solidFill>
            </a:endParaRPr>
          </a:p>
        </p:txBody>
      </p:sp>
      <p:pic>
        <p:nvPicPr>
          <p:cNvPr id="3" name="图片 2">
            <a:extLst>
              <a:ext uri="{FF2B5EF4-FFF2-40B4-BE49-F238E27FC236}">
                <a16:creationId xmlns:a16="http://schemas.microsoft.com/office/drawing/2014/main" id="{7648840A-091F-4E10-BD05-672F56F3C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309" y="830100"/>
            <a:ext cx="2225856" cy="167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图片 4">
            <a:extLst>
              <a:ext uri="{FF2B5EF4-FFF2-40B4-BE49-F238E27FC236}">
                <a16:creationId xmlns:a16="http://schemas.microsoft.com/office/drawing/2014/main" id="{185C47A8-C607-4BF0-ABF5-F2289020E9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207" y="2790036"/>
            <a:ext cx="2226600" cy="166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55824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left)">
                                      <p:cBhvr>
                                        <p:cTn id="7" dur="300"/>
                                        <p:tgtEl>
                                          <p:spTgt spid="161"/>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62"/>
                                        </p:tgtEl>
                                        <p:attrNameLst>
                                          <p:attrName>style.visibility</p:attrName>
                                        </p:attrNameLst>
                                      </p:cBhvr>
                                      <p:to>
                                        <p:strVal val="visible"/>
                                      </p:to>
                                    </p:set>
                                    <p:animEffect transition="in" filter="wipe(down)">
                                      <p:cBhvr>
                                        <p:cTn id="11" dur="300"/>
                                        <p:tgtEl>
                                          <p:spTgt spid="162"/>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163"/>
                                        </p:tgtEl>
                                        <p:attrNameLst>
                                          <p:attrName>style.visibility</p:attrName>
                                        </p:attrNameLst>
                                      </p:cBhvr>
                                      <p:to>
                                        <p:strVal val="visible"/>
                                      </p:to>
                                    </p:set>
                                    <p:anim calcmode="lin" valueType="num">
                                      <p:cBhvr additive="base">
                                        <p:cTn id="15" dur="500"/>
                                        <p:tgtEl>
                                          <p:spTgt spid="163"/>
                                        </p:tgtEl>
                                        <p:attrNameLst>
                                          <p:attrName>ppt_x</p:attrName>
                                        </p:attrNameLst>
                                      </p:cBhvr>
                                      <p:tavLst>
                                        <p:tav tm="0">
                                          <p:val>
                                            <p:strVal val="#ppt_x-#ppt_w*1.125000"/>
                                          </p:val>
                                        </p:tav>
                                        <p:tav tm="100000">
                                          <p:val>
                                            <p:strVal val="#ppt_x"/>
                                          </p:val>
                                        </p:tav>
                                      </p:tavLst>
                                    </p:anim>
                                    <p:animEffect transition="in" filter="wipe(right)">
                                      <p:cBhvr>
                                        <p:cTn id="16" dur="500"/>
                                        <p:tgtEl>
                                          <p:spTgt spid="163"/>
                                        </p:tgtEl>
                                      </p:cBhvr>
                                    </p:animEffect>
                                  </p:childTnLst>
                                </p:cTn>
                              </p:par>
                              <p:par>
                                <p:cTn id="17" presetID="12" presetClass="entr" presetSubtype="8" fill="hold" nodeType="withEffect">
                                  <p:stCondLst>
                                    <p:cond delay="0"/>
                                  </p:stCondLst>
                                  <p:childTnLst>
                                    <p:set>
                                      <p:cBhvr>
                                        <p:cTn id="18" dur="1" fill="hold">
                                          <p:stCondLst>
                                            <p:cond delay="0"/>
                                          </p:stCondLst>
                                        </p:cTn>
                                        <p:tgtEl>
                                          <p:spTgt spid="165"/>
                                        </p:tgtEl>
                                        <p:attrNameLst>
                                          <p:attrName>style.visibility</p:attrName>
                                        </p:attrNameLst>
                                      </p:cBhvr>
                                      <p:to>
                                        <p:strVal val="visible"/>
                                      </p:to>
                                    </p:set>
                                    <p:anim calcmode="lin" valueType="num">
                                      <p:cBhvr additive="base">
                                        <p:cTn id="19" dur="500"/>
                                        <p:tgtEl>
                                          <p:spTgt spid="165"/>
                                        </p:tgtEl>
                                        <p:attrNameLst>
                                          <p:attrName>ppt_x</p:attrName>
                                        </p:attrNameLst>
                                      </p:cBhvr>
                                      <p:tavLst>
                                        <p:tav tm="0">
                                          <p:val>
                                            <p:strVal val="#ppt_x-#ppt_w*1.125000"/>
                                          </p:val>
                                        </p:tav>
                                        <p:tav tm="100000">
                                          <p:val>
                                            <p:strVal val="#ppt_x"/>
                                          </p:val>
                                        </p:tav>
                                      </p:tavLst>
                                    </p:anim>
                                    <p:animEffect transition="in" filter="wipe(right)">
                                      <p:cBhvr>
                                        <p:cTn id="20" dur="500"/>
                                        <p:tgtEl>
                                          <p:spTgt spid="165"/>
                                        </p:tgtEl>
                                      </p:cBhvr>
                                    </p:animEffect>
                                  </p:childTnLst>
                                </p:cTn>
                              </p:par>
                              <p:par>
                                <p:cTn id="21" presetID="22" presetClass="entr" presetSubtype="8"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wipe(left)">
                                      <p:cBhvr>
                                        <p:cTn id="23" dur="300"/>
                                        <p:tgtEl>
                                          <p:spTgt spid="16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500"/>
                                        <p:tgtEl>
                                          <p:spTgt spid="118"/>
                                        </p:tgtEl>
                                      </p:cBhvr>
                                    </p:animEffect>
                                  </p:childTnLst>
                                </p:cTn>
                              </p:par>
                            </p:childTnLst>
                          </p:cTn>
                        </p:par>
                        <p:par>
                          <p:cTn id="30" fill="hold">
                            <p:stCondLst>
                              <p:cond delay="1100"/>
                            </p:stCondLst>
                            <p:childTnLst>
                              <p:par>
                                <p:cTn id="31" presetID="22" presetClass="entr" presetSubtype="1"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up)">
                                      <p:cBhvr>
                                        <p:cTn id="33" dur="500"/>
                                        <p:tgtEl>
                                          <p:spTgt spid="52"/>
                                        </p:tgtEl>
                                      </p:cBhvr>
                                    </p:animEffect>
                                  </p:childTnLst>
                                </p:cTn>
                              </p:par>
                              <p:par>
                                <p:cTn id="34" presetID="42" presetClass="entr" presetSubtype="0" fill="hold" grpId="0" nodeType="withEffect">
                                  <p:stCondLst>
                                    <p:cond delay="6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anim calcmode="lin" valueType="num">
                                      <p:cBhvr>
                                        <p:cTn id="37" dur="500" fill="hold"/>
                                        <p:tgtEl>
                                          <p:spTgt spid="40"/>
                                        </p:tgtEl>
                                        <p:attrNameLst>
                                          <p:attrName>ppt_x</p:attrName>
                                        </p:attrNameLst>
                                      </p:cBhvr>
                                      <p:tavLst>
                                        <p:tav tm="0">
                                          <p:val>
                                            <p:strVal val="#ppt_x"/>
                                          </p:val>
                                        </p:tav>
                                        <p:tav tm="100000">
                                          <p:val>
                                            <p:strVal val="#ppt_x"/>
                                          </p:val>
                                        </p:tav>
                                      </p:tavLst>
                                    </p:anim>
                                    <p:anim calcmode="lin" valueType="num">
                                      <p:cBhvr>
                                        <p:cTn id="38" dur="500" fill="hold"/>
                                        <p:tgtEl>
                                          <p:spTgt spid="40"/>
                                        </p:tgtEl>
                                        <p:attrNameLst>
                                          <p:attrName>ppt_y</p:attrName>
                                        </p:attrNameLst>
                                      </p:cBhvr>
                                      <p:tavLst>
                                        <p:tav tm="0">
                                          <p:val>
                                            <p:strVal val="#ppt_y+.1"/>
                                          </p:val>
                                        </p:tav>
                                        <p:tav tm="100000">
                                          <p:val>
                                            <p:strVal val="#ppt_y"/>
                                          </p:val>
                                        </p:tav>
                                      </p:tavLst>
                                    </p:anim>
                                  </p:childTnLst>
                                </p:cTn>
                              </p:par>
                            </p:childTnLst>
                          </p:cTn>
                        </p:par>
                        <p:par>
                          <p:cTn id="39" fill="hold">
                            <p:stCondLst>
                              <p:cond delay="2200"/>
                            </p:stCondLst>
                            <p:childTnLst>
                              <p:par>
                                <p:cTn id="40" presetID="10" presetClass="entr" presetSubtype="0" fill="hold" grpId="0" nodeType="afterEffect">
                                  <p:stCondLst>
                                    <p:cond delay="0"/>
                                  </p:stCondLst>
                                  <p:childTnLst>
                                    <p:set>
                                      <p:cBhvr>
                                        <p:cTn id="41" dur="1" fill="hold">
                                          <p:stCondLst>
                                            <p:cond delay="0"/>
                                          </p:stCondLst>
                                        </p:cTn>
                                        <p:tgtEl>
                                          <p:spTgt spid="169"/>
                                        </p:tgtEl>
                                        <p:attrNameLst>
                                          <p:attrName>style.visibility</p:attrName>
                                        </p:attrNameLst>
                                      </p:cBhvr>
                                      <p:to>
                                        <p:strVal val="visible"/>
                                      </p:to>
                                    </p:set>
                                    <p:animEffect transition="in" filter="fade">
                                      <p:cBhvr>
                                        <p:cTn id="42" dur="1000"/>
                                        <p:tgtEl>
                                          <p:spTgt spid="169"/>
                                        </p:tgtEl>
                                      </p:cBhvr>
                                    </p:animEffect>
                                  </p:childTnLst>
                                </p:cTn>
                              </p:par>
                              <p:par>
                                <p:cTn id="43" presetID="42" presetClass="entr" presetSubtype="0" fill="hold" grpId="0" nodeType="withEffect">
                                  <p:stCondLst>
                                    <p:cond delay="600"/>
                                  </p:stCondLst>
                                  <p:childTnLst>
                                    <p:set>
                                      <p:cBhvr>
                                        <p:cTn id="44" dur="1" fill="hold">
                                          <p:stCondLst>
                                            <p:cond delay="0"/>
                                          </p:stCondLst>
                                        </p:cTn>
                                        <p:tgtEl>
                                          <p:spTgt spid="166"/>
                                        </p:tgtEl>
                                        <p:attrNameLst>
                                          <p:attrName>style.visibility</p:attrName>
                                        </p:attrNameLst>
                                      </p:cBhvr>
                                      <p:to>
                                        <p:strVal val="visible"/>
                                      </p:to>
                                    </p:set>
                                    <p:animEffect transition="in" filter="fade">
                                      <p:cBhvr>
                                        <p:cTn id="45" dur="500"/>
                                        <p:tgtEl>
                                          <p:spTgt spid="166"/>
                                        </p:tgtEl>
                                      </p:cBhvr>
                                    </p:animEffect>
                                    <p:anim calcmode="lin" valueType="num">
                                      <p:cBhvr>
                                        <p:cTn id="46" dur="500" fill="hold"/>
                                        <p:tgtEl>
                                          <p:spTgt spid="166"/>
                                        </p:tgtEl>
                                        <p:attrNameLst>
                                          <p:attrName>ppt_x</p:attrName>
                                        </p:attrNameLst>
                                      </p:cBhvr>
                                      <p:tavLst>
                                        <p:tav tm="0">
                                          <p:val>
                                            <p:strVal val="#ppt_x"/>
                                          </p:val>
                                        </p:tav>
                                        <p:tav tm="100000">
                                          <p:val>
                                            <p:strVal val="#ppt_x"/>
                                          </p:val>
                                        </p:tav>
                                      </p:tavLst>
                                    </p:anim>
                                    <p:anim calcmode="lin" valueType="num">
                                      <p:cBhvr>
                                        <p:cTn id="47" dur="500" fill="hold"/>
                                        <p:tgtEl>
                                          <p:spTgt spid="16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600"/>
                                  </p:stCondLst>
                                  <p:childTnLst>
                                    <p:set>
                                      <p:cBhvr>
                                        <p:cTn id="49" dur="1" fill="hold">
                                          <p:stCondLst>
                                            <p:cond delay="0"/>
                                          </p:stCondLst>
                                        </p:cTn>
                                        <p:tgtEl>
                                          <p:spTgt spid="167"/>
                                        </p:tgtEl>
                                        <p:attrNameLst>
                                          <p:attrName>style.visibility</p:attrName>
                                        </p:attrNameLst>
                                      </p:cBhvr>
                                      <p:to>
                                        <p:strVal val="visible"/>
                                      </p:to>
                                    </p:set>
                                    <p:animEffect transition="in" filter="fade">
                                      <p:cBhvr>
                                        <p:cTn id="50" dur="500"/>
                                        <p:tgtEl>
                                          <p:spTgt spid="167"/>
                                        </p:tgtEl>
                                      </p:cBhvr>
                                    </p:animEffect>
                                    <p:anim calcmode="lin" valueType="num">
                                      <p:cBhvr>
                                        <p:cTn id="51" dur="500" fill="hold"/>
                                        <p:tgtEl>
                                          <p:spTgt spid="167"/>
                                        </p:tgtEl>
                                        <p:attrNameLst>
                                          <p:attrName>ppt_x</p:attrName>
                                        </p:attrNameLst>
                                      </p:cBhvr>
                                      <p:tavLst>
                                        <p:tav tm="0">
                                          <p:val>
                                            <p:strVal val="#ppt_x"/>
                                          </p:val>
                                        </p:tav>
                                        <p:tav tm="100000">
                                          <p:val>
                                            <p:strVal val="#ppt_x"/>
                                          </p:val>
                                        </p:tav>
                                      </p:tavLst>
                                    </p:anim>
                                    <p:anim calcmode="lin" valueType="num">
                                      <p:cBhvr>
                                        <p:cTn id="52" dur="500" fill="hold"/>
                                        <p:tgtEl>
                                          <p:spTgt spid="16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600"/>
                                  </p:stCondLst>
                                  <p:childTnLst>
                                    <p:set>
                                      <p:cBhvr>
                                        <p:cTn id="54" dur="1" fill="hold">
                                          <p:stCondLst>
                                            <p:cond delay="0"/>
                                          </p:stCondLst>
                                        </p:cTn>
                                        <p:tgtEl>
                                          <p:spTgt spid="170"/>
                                        </p:tgtEl>
                                        <p:attrNameLst>
                                          <p:attrName>style.visibility</p:attrName>
                                        </p:attrNameLst>
                                      </p:cBhvr>
                                      <p:to>
                                        <p:strVal val="visible"/>
                                      </p:to>
                                    </p:set>
                                    <p:animEffect transition="in" filter="fade">
                                      <p:cBhvr>
                                        <p:cTn id="55" dur="500"/>
                                        <p:tgtEl>
                                          <p:spTgt spid="170"/>
                                        </p:tgtEl>
                                      </p:cBhvr>
                                    </p:animEffect>
                                    <p:anim calcmode="lin" valueType="num">
                                      <p:cBhvr>
                                        <p:cTn id="56" dur="500" fill="hold"/>
                                        <p:tgtEl>
                                          <p:spTgt spid="170"/>
                                        </p:tgtEl>
                                        <p:attrNameLst>
                                          <p:attrName>ppt_x</p:attrName>
                                        </p:attrNameLst>
                                      </p:cBhvr>
                                      <p:tavLst>
                                        <p:tav tm="0">
                                          <p:val>
                                            <p:strVal val="#ppt_x"/>
                                          </p:val>
                                        </p:tav>
                                        <p:tav tm="100000">
                                          <p:val>
                                            <p:strVal val="#ppt_x"/>
                                          </p:val>
                                        </p:tav>
                                      </p:tavLst>
                                    </p:anim>
                                    <p:anim calcmode="lin" valueType="num">
                                      <p:cBhvr>
                                        <p:cTn id="57" dur="500" fill="hold"/>
                                        <p:tgtEl>
                                          <p:spTgt spid="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118" grpId="0"/>
      <p:bldP spid="162" grpId="0" animBg="1"/>
      <p:bldP spid="163" grpId="0"/>
      <p:bldP spid="169" grpId="0"/>
      <p:bldP spid="166" grpId="0" animBg="1"/>
      <p:bldP spid="167" grpId="0" animBg="1"/>
      <p:bldP spid="1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1879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1973869" y="2248584"/>
            <a:ext cx="4961615" cy="646331"/>
          </a:xfrm>
          <a:prstGeom prst="rect">
            <a:avLst/>
          </a:prstGeom>
          <a:noFill/>
        </p:spPr>
        <p:txBody>
          <a:bodyPr wrap="none" rtlCol="0">
            <a:spAutoFit/>
          </a:bodyPr>
          <a:lstStyle/>
          <a:p>
            <a:r>
              <a:rPr lang="en-US" altLang="zh-CN" sz="3600" spc="300" dirty="0">
                <a:solidFill>
                  <a:srgbClr val="C00000"/>
                </a:solidFill>
                <a:latin typeface="方正大黑简体" panose="02010601030101010101" pitchFamily="2" charset="-122"/>
                <a:ea typeface="方正大黑简体" panose="02010601030101010101" pitchFamily="2" charset="-122"/>
              </a:rPr>
              <a:t>Our Main Products</a:t>
            </a:r>
            <a:endParaRPr lang="zh-CN" altLang="en-US" sz="3600" spc="300" dirty="0">
              <a:solidFill>
                <a:srgbClr val="C00000"/>
              </a:solidFill>
              <a:latin typeface="方正大黑简体" panose="02010601030101010101" pitchFamily="2" charset="-122"/>
              <a:ea typeface="方正大黑简体" panose="02010601030101010101" pitchFamily="2" charset="-122"/>
            </a:endParaRPr>
          </a:p>
        </p:txBody>
      </p:sp>
      <p:sp>
        <p:nvSpPr>
          <p:cNvPr id="88" name="椭圆 87"/>
          <p:cNvSpPr/>
          <p:nvPr/>
        </p:nvSpPr>
        <p:spPr>
          <a:xfrm>
            <a:off x="806019" y="289247"/>
            <a:ext cx="1301106" cy="13011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9276490" y="5849189"/>
            <a:ext cx="877163" cy="369332"/>
          </a:xfrm>
          <a:prstGeom prst="rect">
            <a:avLst/>
          </a:prstGeom>
          <a:noFill/>
        </p:spPr>
        <p:txBody>
          <a:bodyPr wrap="none" rtlCol="0">
            <a:spAutoFit/>
          </a:bodyPr>
          <a:lstStyle/>
          <a:p>
            <a:r>
              <a:rPr lang="zh-CN" altLang="en-US" dirty="0"/>
              <a:t>延时符</a:t>
            </a:r>
          </a:p>
        </p:txBody>
      </p:sp>
      <p:sp>
        <p:nvSpPr>
          <p:cNvPr id="11" name="文本框 9"/>
          <p:cNvSpPr txBox="1"/>
          <p:nvPr/>
        </p:nvSpPr>
        <p:spPr>
          <a:xfrm>
            <a:off x="4066951" y="3080018"/>
            <a:ext cx="4106378" cy="153888"/>
          </a:xfrm>
          <a:prstGeom prst="rect">
            <a:avLst/>
          </a:prstGeom>
          <a:noFill/>
        </p:spPr>
        <p:txBody>
          <a:bodyPr wrap="square" lIns="0" tIns="0" rIns="0" bIns="0" rtlCol="0">
            <a:spAutoFit/>
          </a:bodyPr>
          <a:lstStyle/>
          <a:p>
            <a:pPr marL="171450" lvl="1" indent="-171450">
              <a:buFont typeface="Wingdings" pitchFamily="2" charset="2"/>
              <a:buChar char="l"/>
            </a:pPr>
            <a:r>
              <a:rPr lang="en-US" altLang="zh-CN" sz="1000" dirty="0">
                <a:latin typeface="微软雅黑" pitchFamily="34" charset="-122"/>
                <a:ea typeface="微软雅黑" pitchFamily="34" charset="-122"/>
              </a:rPr>
              <a:t>LDPE Slider Zipper Bags, CPE Slider Zipper Bags</a:t>
            </a:r>
            <a:endParaRPr lang="zh-CN" altLang="en-US" sz="1000" dirty="0">
              <a:latin typeface="微软雅黑" pitchFamily="34" charset="-122"/>
              <a:ea typeface="微软雅黑" pitchFamily="34" charset="-122"/>
            </a:endParaRPr>
          </a:p>
        </p:txBody>
      </p:sp>
      <p:sp>
        <p:nvSpPr>
          <p:cNvPr id="12" name="文本框 9"/>
          <p:cNvSpPr txBox="1"/>
          <p:nvPr/>
        </p:nvSpPr>
        <p:spPr>
          <a:xfrm>
            <a:off x="4066950" y="3304283"/>
            <a:ext cx="4106378" cy="153888"/>
          </a:xfrm>
          <a:prstGeom prst="rect">
            <a:avLst/>
          </a:prstGeom>
          <a:noFill/>
        </p:spPr>
        <p:txBody>
          <a:bodyPr wrap="square" lIns="0" tIns="0" rIns="0" bIns="0" rtlCol="0">
            <a:spAutoFit/>
          </a:bodyPr>
          <a:lstStyle/>
          <a:p>
            <a:pPr marL="171450" lvl="1" indent="-171450">
              <a:buFont typeface="Wingdings" pitchFamily="2" charset="2"/>
              <a:buChar char="l"/>
            </a:pPr>
            <a:r>
              <a:rPr lang="en-US" altLang="zh-CN" sz="1000" dirty="0">
                <a:latin typeface="微软雅黑" pitchFamily="34" charset="-122"/>
                <a:ea typeface="微软雅黑" pitchFamily="34" charset="-122"/>
              </a:rPr>
              <a:t>LDPE </a:t>
            </a:r>
            <a:r>
              <a:rPr lang="en-US" altLang="zh-CN" sz="1000" dirty="0" err="1">
                <a:latin typeface="微软雅黑" pitchFamily="34" charset="-122"/>
                <a:ea typeface="微软雅黑" pitchFamily="34" charset="-122"/>
              </a:rPr>
              <a:t>Reclosable</a:t>
            </a:r>
            <a:r>
              <a:rPr lang="en-US" altLang="zh-CN" sz="1000" dirty="0">
                <a:latin typeface="微软雅黑" pitchFamily="34" charset="-122"/>
                <a:ea typeface="微软雅黑" pitchFamily="34" charset="-122"/>
              </a:rPr>
              <a:t> Bags, Zipper Bags, Zip lock bags</a:t>
            </a:r>
            <a:endParaRPr lang="zh-CN" altLang="en-US" sz="1000" dirty="0">
              <a:latin typeface="微软雅黑" pitchFamily="34" charset="-122"/>
              <a:ea typeface="微软雅黑" pitchFamily="34" charset="-122"/>
            </a:endParaRPr>
          </a:p>
        </p:txBody>
      </p:sp>
      <p:sp>
        <p:nvSpPr>
          <p:cNvPr id="13" name="文本框 9"/>
          <p:cNvSpPr txBox="1"/>
          <p:nvPr/>
        </p:nvSpPr>
        <p:spPr>
          <a:xfrm>
            <a:off x="4066951" y="3528548"/>
            <a:ext cx="4106377" cy="153888"/>
          </a:xfrm>
          <a:prstGeom prst="rect">
            <a:avLst/>
          </a:prstGeom>
          <a:noFill/>
        </p:spPr>
        <p:txBody>
          <a:bodyPr wrap="square" lIns="0" tIns="0" rIns="0" bIns="0" rtlCol="0">
            <a:spAutoFit/>
          </a:bodyPr>
          <a:lstStyle/>
          <a:p>
            <a:pPr marL="171450" lvl="1" indent="-171450">
              <a:buFont typeface="Wingdings" pitchFamily="2" charset="2"/>
              <a:buChar char="l"/>
            </a:pPr>
            <a:r>
              <a:rPr lang="en-US" altLang="zh-CN" sz="1000" dirty="0">
                <a:latin typeface="微软雅黑" pitchFamily="34" charset="-122"/>
                <a:ea typeface="微软雅黑" pitchFamily="34" charset="-122"/>
              </a:rPr>
              <a:t>LDPE Saddle Zipper Bags, Saddle Slider Bags</a:t>
            </a:r>
            <a:endParaRPr lang="zh-CN" altLang="en-US" sz="1000" dirty="0">
              <a:latin typeface="微软雅黑" pitchFamily="34" charset="-122"/>
              <a:ea typeface="微软雅黑" pitchFamily="34" charset="-122"/>
            </a:endParaRPr>
          </a:p>
        </p:txBody>
      </p:sp>
      <p:sp>
        <p:nvSpPr>
          <p:cNvPr id="14" name="文本框 9"/>
          <p:cNvSpPr txBox="1"/>
          <p:nvPr/>
        </p:nvSpPr>
        <p:spPr>
          <a:xfrm>
            <a:off x="4066950" y="3752814"/>
            <a:ext cx="3093505" cy="153888"/>
          </a:xfrm>
          <a:prstGeom prst="rect">
            <a:avLst/>
          </a:prstGeom>
          <a:noFill/>
        </p:spPr>
        <p:txBody>
          <a:bodyPr wrap="square" lIns="0" tIns="0" rIns="0" bIns="0" rtlCol="0">
            <a:spAutoFit/>
          </a:bodyPr>
          <a:lstStyle/>
          <a:p>
            <a:pPr marL="171450" lvl="1" indent="-171450">
              <a:buFont typeface="Wingdings" pitchFamily="2" charset="2"/>
              <a:buChar char="l"/>
            </a:pPr>
            <a:r>
              <a:rPr lang="en-US" altLang="zh-CN" sz="1000" dirty="0">
                <a:latin typeface="微软雅黑" pitchFamily="34" charset="-122"/>
                <a:ea typeface="微软雅黑" pitchFamily="34" charset="-122"/>
              </a:rPr>
              <a:t>LDOE Roll T-shirt freezer Bags</a:t>
            </a:r>
            <a:endParaRPr lang="zh-CN" altLang="en-US" sz="1000" dirty="0">
              <a:latin typeface="微软雅黑" pitchFamily="34" charset="-122"/>
              <a:ea typeface="微软雅黑" pitchFamily="34" charset="-122"/>
            </a:endParaRPr>
          </a:p>
        </p:txBody>
      </p:sp>
      <p:sp>
        <p:nvSpPr>
          <p:cNvPr id="16" name="TextBox 93">
            <a:extLst>
              <a:ext uri="{FF2B5EF4-FFF2-40B4-BE49-F238E27FC236}">
                <a16:creationId xmlns:a16="http://schemas.microsoft.com/office/drawing/2014/main" id="{730290F8-22F4-4DB7-971C-9035E4F907C3}"/>
              </a:ext>
            </a:extLst>
          </p:cNvPr>
          <p:cNvSpPr txBox="1"/>
          <p:nvPr/>
        </p:nvSpPr>
        <p:spPr>
          <a:xfrm>
            <a:off x="2524727" y="775133"/>
            <a:ext cx="5963492" cy="461665"/>
          </a:xfrm>
          <a:prstGeom prst="rect">
            <a:avLst/>
          </a:prstGeom>
          <a:noFill/>
        </p:spPr>
        <p:txBody>
          <a:bodyPr wrap="none" rtlCol="0">
            <a:spAutoFit/>
          </a:bodyPr>
          <a:lstStyle/>
          <a:p>
            <a:pPr algn="ctr"/>
            <a:r>
              <a:rPr lang="en-US" altLang="zh-CN" sz="2400" spc="300" dirty="0">
                <a:solidFill>
                  <a:schemeClr val="bg1"/>
                </a:solidFill>
                <a:latin typeface="方正大黑简体" panose="02010601030101010101" pitchFamily="2" charset="-122"/>
                <a:ea typeface="方正大黑简体" panose="02010601030101010101" pitchFamily="2" charset="-122"/>
              </a:rPr>
              <a:t>Taizhou </a:t>
            </a:r>
            <a:r>
              <a:rPr lang="en-US" altLang="zh-CN" sz="2400" spc="300" dirty="0" err="1">
                <a:solidFill>
                  <a:schemeClr val="bg1"/>
                </a:solidFill>
                <a:latin typeface="方正大黑简体" panose="02010601030101010101" pitchFamily="2" charset="-122"/>
                <a:ea typeface="方正大黑简体" panose="02010601030101010101" pitchFamily="2" charset="-122"/>
              </a:rPr>
              <a:t>WildPackaging</a:t>
            </a:r>
            <a:r>
              <a:rPr lang="en-US" altLang="zh-CN" sz="2400" spc="300" dirty="0">
                <a:solidFill>
                  <a:schemeClr val="bg1"/>
                </a:solidFill>
                <a:latin typeface="方正大黑简体" panose="02010601030101010101" pitchFamily="2" charset="-122"/>
                <a:ea typeface="方正大黑简体" panose="02010601030101010101" pitchFamily="2" charset="-122"/>
              </a:rPr>
              <a:t> </a:t>
            </a:r>
            <a:r>
              <a:rPr lang="en-US" altLang="zh-CN" sz="2400" spc="300" dirty="0" err="1">
                <a:solidFill>
                  <a:schemeClr val="bg1"/>
                </a:solidFill>
                <a:latin typeface="方正大黑简体" panose="02010601030101010101" pitchFamily="2" charset="-122"/>
                <a:ea typeface="方正大黑简体" panose="02010601030101010101" pitchFamily="2" charset="-122"/>
              </a:rPr>
              <a:t>Co.,Ltd</a:t>
            </a:r>
            <a:r>
              <a:rPr lang="en-US" altLang="zh-CN" sz="2400" spc="300" dirty="0">
                <a:solidFill>
                  <a:schemeClr val="bg1"/>
                </a:solidFill>
                <a:latin typeface="方正大黑简体" panose="02010601030101010101" pitchFamily="2" charset="-122"/>
                <a:ea typeface="方正大黑简体" panose="02010601030101010101" pitchFamily="2" charset="-122"/>
              </a:rPr>
              <a:t>.</a:t>
            </a:r>
            <a:endParaRPr lang="zh-CN" altLang="en-US" sz="2400" spc="300" dirty="0">
              <a:solidFill>
                <a:schemeClr val="bg1"/>
              </a:solidFill>
              <a:latin typeface="方正大黑简体" panose="02010601030101010101" pitchFamily="2" charset="-122"/>
              <a:ea typeface="方正大黑简体" panose="02010601030101010101" pitchFamily="2" charset="-122"/>
            </a:endParaRPr>
          </a:p>
        </p:txBody>
      </p:sp>
      <p:sp>
        <p:nvSpPr>
          <p:cNvPr id="17" name="TextBox 93">
            <a:extLst>
              <a:ext uri="{FF2B5EF4-FFF2-40B4-BE49-F238E27FC236}">
                <a16:creationId xmlns:a16="http://schemas.microsoft.com/office/drawing/2014/main" id="{5975AB6F-D702-7D25-AA48-0AB7B2D40082}"/>
              </a:ext>
            </a:extLst>
          </p:cNvPr>
          <p:cNvSpPr txBox="1"/>
          <p:nvPr/>
        </p:nvSpPr>
        <p:spPr>
          <a:xfrm>
            <a:off x="2408726" y="1223496"/>
            <a:ext cx="4086376" cy="400110"/>
          </a:xfrm>
          <a:prstGeom prst="rect">
            <a:avLst/>
          </a:prstGeom>
          <a:noFill/>
        </p:spPr>
        <p:txBody>
          <a:bodyPr wrap="none" rtlCol="0">
            <a:spAutoFit/>
          </a:bodyPr>
          <a:lstStyle/>
          <a:p>
            <a:pPr algn="ctr"/>
            <a:r>
              <a:rPr lang="zh-CN" altLang="en-US" sz="2000" spc="300" dirty="0">
                <a:solidFill>
                  <a:schemeClr val="bg1"/>
                </a:solidFill>
                <a:latin typeface="Arial" panose="020B0604020202020204" pitchFamily="34" charset="0"/>
                <a:ea typeface="方正大黑简体" panose="02010600030101010101" charset="-122"/>
                <a:cs typeface="Arial" panose="020B0604020202020204" pitchFamily="34" charset="0"/>
              </a:rPr>
              <a:t>泰州市比特福新材料有限公怀</a:t>
            </a:r>
          </a:p>
        </p:txBody>
      </p:sp>
      <p:pic>
        <p:nvPicPr>
          <p:cNvPr id="3" name="图片 2">
            <a:extLst>
              <a:ext uri="{FF2B5EF4-FFF2-40B4-BE49-F238E27FC236}">
                <a16:creationId xmlns:a16="http://schemas.microsoft.com/office/drawing/2014/main" id="{7DC1E550-EEB0-930A-9A44-CCBE4E9D2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966" y="669462"/>
            <a:ext cx="833651" cy="540675"/>
          </a:xfrm>
          <a:prstGeom prst="rect">
            <a:avLst/>
          </a:prstGeom>
        </p:spPr>
      </p:pic>
    </p:spTree>
    <p:custDataLst>
      <p:tags r:id="rId1"/>
    </p:custDataLst>
    <p:extLst>
      <p:ext uri="{BB962C8B-B14F-4D97-AF65-F5344CB8AC3E}">
        <p14:creationId xmlns:p14="http://schemas.microsoft.com/office/powerpoint/2010/main" val="33475611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 calcmode="lin" valueType="num">
                                      <p:cBhvr additive="base">
                                        <p:cTn id="10" dur="500"/>
                                        <p:tgtEl>
                                          <p:spTgt spid="94"/>
                                        </p:tgtEl>
                                        <p:attrNameLst>
                                          <p:attrName>ppt_x</p:attrName>
                                        </p:attrNameLst>
                                      </p:cBhvr>
                                      <p:tavLst>
                                        <p:tav tm="0">
                                          <p:val>
                                            <p:strVal val="#ppt_x-#ppt_w*1.125000"/>
                                          </p:val>
                                        </p:tav>
                                        <p:tav tm="100000">
                                          <p:val>
                                            <p:strVal val="#ppt_x"/>
                                          </p:val>
                                        </p:tav>
                                      </p:tavLst>
                                    </p:anim>
                                    <p:animEffect transition="in" filter="wipe(right)">
                                      <p:cBhvr>
                                        <p:cTn id="11" dur="500"/>
                                        <p:tgtEl>
                                          <p:spTgt spid="94"/>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16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right)">
                                      <p:cBhvr>
                                        <p:cTn id="36" dur="500"/>
                                        <p:tgtEl>
                                          <p:spTgt spid="16"/>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ppt_x</p:attrName>
                                        </p:attrNameLst>
                                      </p:cBhvr>
                                      <p:tavLst>
                                        <p:tav tm="0">
                                          <p:val>
                                            <p:strVal val="#ppt_x-#ppt_w*1.125000"/>
                                          </p:val>
                                        </p:tav>
                                        <p:tav tm="100000">
                                          <p:val>
                                            <p:strVal val="#ppt_x"/>
                                          </p:val>
                                        </p:tav>
                                      </p:tavLst>
                                    </p:anim>
                                    <p:animEffect transition="in" filter="wipe(righ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4" grpId="0"/>
      <p:bldP spid="10" grpId="0"/>
      <p:bldP spid="11" grpId="0"/>
      <p:bldP spid="12" grpId="0"/>
      <p:bldP spid="13" grpId="0"/>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2032929"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Slider Bags</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3144574"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82" name="矩形 81"/>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2C53625F-183F-8748-0E7C-1A232F3BF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35" y="0"/>
            <a:ext cx="8307729" cy="4937170"/>
          </a:xfrm>
          <a:prstGeom prst="rect">
            <a:avLst/>
          </a:prstGeom>
        </p:spPr>
      </p:pic>
    </p:spTree>
    <p:custDataLst>
      <p:tags r:id="rId1"/>
    </p:custDataLst>
    <p:extLst>
      <p:ext uri="{BB962C8B-B14F-4D97-AF65-F5344CB8AC3E}">
        <p14:creationId xmlns:p14="http://schemas.microsoft.com/office/powerpoint/2010/main" val="6744143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3272050"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Double zipper bags</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4112729"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32" name="矩形 31"/>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AE2257D-E9D9-0B54-FF3E-B759022D9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35" y="0"/>
            <a:ext cx="8307729" cy="4937170"/>
          </a:xfrm>
          <a:prstGeom prst="rect">
            <a:avLst/>
          </a:prstGeom>
        </p:spPr>
      </p:pic>
    </p:spTree>
    <p:custDataLst>
      <p:tags r:id="rId1"/>
    </p:custDataLst>
    <p:extLst>
      <p:ext uri="{BB962C8B-B14F-4D97-AF65-F5344CB8AC3E}">
        <p14:creationId xmlns:p14="http://schemas.microsoft.com/office/powerpoint/2010/main" val="20288391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3906839" cy="400110"/>
          </a:xfrm>
          <a:prstGeom prst="rect">
            <a:avLst/>
          </a:prstGeom>
          <a:noFill/>
        </p:spPr>
        <p:txBody>
          <a:bodyPr wrap="none" rtlCol="0">
            <a:spAutoFit/>
          </a:bodyPr>
          <a:lstStyle/>
          <a:p>
            <a:r>
              <a:rPr lang="en-US" altLang="zh-CN" sz="2000" spc="300" dirty="0">
                <a:latin typeface="方正兰亭细黑_GBK" pitchFamily="2" charset="-122"/>
                <a:ea typeface="方正兰亭细黑_GBK" pitchFamily="2" charset="-122"/>
              </a:rPr>
              <a:t>Colored lip zipper bags</a:t>
            </a:r>
            <a:endParaRPr lang="zh-CN" altLang="en-US" sz="2000" spc="300" dirty="0">
              <a:latin typeface="方正兰亭细黑_GBK" pitchFamily="2" charset="-122"/>
              <a:ea typeface="方正兰亭细黑_GBK" pitchFamily="2" charset="-122"/>
            </a:endParaRPr>
          </a:p>
        </p:txBody>
      </p:sp>
      <p:cxnSp>
        <p:nvCxnSpPr>
          <p:cNvPr id="14" name="直接连接符 13"/>
          <p:cNvCxnSpPr/>
          <p:nvPr/>
        </p:nvCxnSpPr>
        <p:spPr>
          <a:xfrm>
            <a:off x="4815796"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26" name="矩形 25"/>
          <p:cNvSpPr/>
          <p:nvPr/>
        </p:nvSpPr>
        <p:spPr>
          <a:xfrm>
            <a:off x="0" y="4940300"/>
            <a:ext cx="9144000" cy="21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17C91BF3-6FD3-5BB3-E0CF-39A7041AF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35" y="0"/>
            <a:ext cx="8307729" cy="4937170"/>
          </a:xfrm>
          <a:prstGeom prst="rect">
            <a:avLst/>
          </a:prstGeom>
        </p:spPr>
      </p:pic>
    </p:spTree>
    <p:custDataLst>
      <p:tags r:id="rId1"/>
    </p:custDataLst>
    <p:extLst>
      <p:ext uri="{BB962C8B-B14F-4D97-AF65-F5344CB8AC3E}">
        <p14:creationId xmlns:p14="http://schemas.microsoft.com/office/powerpoint/2010/main" val="7427393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300"/>
                                        <p:tgtEl>
                                          <p:spTgt spid="103"/>
                                        </p:tgtEl>
                                      </p:cBhvr>
                                    </p:animEffect>
                                  </p:childTnLst>
                                </p:cTn>
                              </p:par>
                            </p:childTnLst>
                          </p:cTn>
                        </p:par>
                        <p:par>
                          <p:cTn id="8" fill="hold">
                            <p:stCondLst>
                              <p:cond delay="300"/>
                            </p:stCondLst>
                            <p:childTnLst>
                              <p:par>
                                <p:cTn id="9" presetID="1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ppt_x</p:attrName>
                                        </p:attrNameLst>
                                      </p:cBhvr>
                                      <p:tavLst>
                                        <p:tav tm="0">
                                          <p:val>
                                            <p:strVal val="#ppt_x-#ppt_w*1.125000"/>
                                          </p:val>
                                        </p:tav>
                                        <p:tav tm="100000">
                                          <p:val>
                                            <p:strVal val="#ppt_x"/>
                                          </p:val>
                                        </p:tav>
                                      </p:tavLst>
                                    </p:anim>
                                    <p:animEffect transition="in" filter="wipe(right)">
                                      <p:cBhvr>
                                        <p:cTn id="12" dur="500"/>
                                        <p:tgtEl>
                                          <p:spTgt spid="94"/>
                                        </p:tgtEl>
                                      </p:cBhvr>
                                    </p:animEffect>
                                  </p:childTnLst>
                                </p:cTn>
                              </p:par>
                              <p:par>
                                <p:cTn id="13" presetID="12" presetClass="entr" presetSubtype="8" fill="hold"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childTnLst>
                          </p:cTn>
                        </p:par>
                        <p:par>
                          <p:cTn id="17" fill="hold">
                            <p:stCondLst>
                              <p:cond delay="12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6"/>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3005</TotalTime>
  <Words>577</Words>
  <Application>Microsoft Office PowerPoint</Application>
  <PresentationFormat>全屏显示(16:9)</PresentationFormat>
  <Paragraphs>104</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微软雅黑</vt:lpstr>
      <vt:lpstr>Watford DB</vt:lpstr>
      <vt:lpstr>方正兰亭细黑_GBK</vt:lpstr>
      <vt:lpstr>方正兰亭粗黑_GBK</vt:lpstr>
      <vt:lpstr>方正兰亭纤黑简体</vt:lpstr>
      <vt:lpstr>Wingdings</vt:lpstr>
      <vt:lpstr>Arial</vt:lpstr>
      <vt:lpstr>方正大黑简体</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brochure of products</dc:title>
  <dc:creator>peter zong</dc:creator>
  <cp:keywords>http:/www.interpackaing.cn</cp:keywords>
  <cp:lastModifiedBy>peter Zong</cp:lastModifiedBy>
  <cp:revision>123</cp:revision>
  <dcterms:created xsi:type="dcterms:W3CDTF">2015-01-22T11:01:02Z</dcterms:created>
  <dcterms:modified xsi:type="dcterms:W3CDTF">2024-03-21T11:41:19Z</dcterms:modified>
</cp:coreProperties>
</file>